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4.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9" r:id="rId3"/>
    <p:sldId id="258" r:id="rId4"/>
    <p:sldId id="260" r:id="rId5"/>
    <p:sldId id="281" r:id="rId6"/>
    <p:sldId id="259" r:id="rId7"/>
    <p:sldId id="280" r:id="rId8"/>
    <p:sldId id="264" r:id="rId9"/>
    <p:sldId id="271" r:id="rId10"/>
    <p:sldId id="286" r:id="rId11"/>
    <p:sldId id="279" r:id="rId12"/>
    <p:sldId id="287" r:id="rId13"/>
    <p:sldId id="267" r:id="rId14"/>
    <p:sldId id="275" r:id="rId15"/>
    <p:sldId id="288" r:id="rId16"/>
    <p:sldId id="276" r:id="rId17"/>
    <p:sldId id="278" r:id="rId18"/>
    <p:sldId id="268"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vek" initials="v" lastIdx="1" clrIdx="0">
    <p:extLst>
      <p:ext uri="{19B8F6BF-5375-455C-9EA6-DF929625EA0E}">
        <p15:presenceInfo xmlns:p15="http://schemas.microsoft.com/office/powerpoint/2012/main" userId="vive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FBE6D5"/>
    <a:srgbClr val="171C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95238" autoAdjust="0"/>
  </p:normalViewPr>
  <p:slideViewPr>
    <p:cSldViewPr snapToGrid="0">
      <p:cViewPr varScale="1">
        <p:scale>
          <a:sx n="82" d="100"/>
          <a:sy n="82" d="100"/>
        </p:scale>
        <p:origin x="533" y="72"/>
      </p:cViewPr>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1858"/>
    </p:cViewPr>
  </p:sorterViewPr>
  <p:notesViewPr>
    <p:cSldViewPr snapToGrid="0">
      <p:cViewPr varScale="1">
        <p:scale>
          <a:sx n="65" d="100"/>
          <a:sy n="65" d="100"/>
        </p:scale>
        <p:origin x="3154"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1T10:54:54.910" idx="1">
    <p:pos x="10" y="10"/>
    <p:text>hi everyone</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1A1A35-B891-4F5E-B0AA-3DC1049CB199}" type="datetimeFigureOut">
              <a:rPr lang="en-IN" smtClean="0"/>
              <a:t>19-06-2021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A30BF4-6512-4727-B57F-B69042663CCC}" type="slidenum">
              <a:rPr lang="en-IN" smtClean="0"/>
              <a:t>‹#›</a:t>
            </a:fld>
            <a:endParaRPr lang="en-IN"/>
          </a:p>
        </p:txBody>
      </p:sp>
    </p:spTree>
    <p:extLst>
      <p:ext uri="{BB962C8B-B14F-4D97-AF65-F5344CB8AC3E}">
        <p14:creationId xmlns:p14="http://schemas.microsoft.com/office/powerpoint/2010/main" val="1183286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4400" dirty="0">
              <a:latin typeface="Aharoni" panose="02010803020104030203" pitchFamily="2" charset="-79"/>
              <a:cs typeface="Aharoni" panose="02010803020104030203" pitchFamily="2" charset="-79"/>
            </a:endParaRPr>
          </a:p>
        </p:txBody>
      </p:sp>
      <p:sp>
        <p:nvSpPr>
          <p:cNvPr id="4" name="Slide Number Placeholder 3"/>
          <p:cNvSpPr>
            <a:spLocks noGrp="1"/>
          </p:cNvSpPr>
          <p:nvPr>
            <p:ph type="sldNum" sz="quarter" idx="5"/>
          </p:nvPr>
        </p:nvSpPr>
        <p:spPr/>
        <p:txBody>
          <a:bodyPr/>
          <a:lstStyle/>
          <a:p>
            <a:fld id="{7EA30BF4-6512-4727-B57F-B69042663CCC}" type="slidenum">
              <a:rPr lang="en-IN" smtClean="0"/>
              <a:t>1</a:t>
            </a:fld>
            <a:endParaRPr lang="en-IN"/>
          </a:p>
        </p:txBody>
      </p:sp>
    </p:spTree>
    <p:extLst>
      <p:ext uri="{BB962C8B-B14F-4D97-AF65-F5344CB8AC3E}">
        <p14:creationId xmlns:p14="http://schemas.microsoft.com/office/powerpoint/2010/main" val="717348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10</a:t>
            </a:fld>
            <a:endParaRPr lang="en-IN"/>
          </a:p>
        </p:txBody>
      </p:sp>
    </p:spTree>
    <p:extLst>
      <p:ext uri="{BB962C8B-B14F-4D97-AF65-F5344CB8AC3E}">
        <p14:creationId xmlns:p14="http://schemas.microsoft.com/office/powerpoint/2010/main" val="3358476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A30BF4-6512-4727-B57F-B69042663CCC}" type="slidenum">
              <a:rPr lang="en-IN" smtClean="0"/>
              <a:t>11</a:t>
            </a:fld>
            <a:endParaRPr lang="en-IN"/>
          </a:p>
        </p:txBody>
      </p:sp>
    </p:spTree>
    <p:extLst>
      <p:ext uri="{BB962C8B-B14F-4D97-AF65-F5344CB8AC3E}">
        <p14:creationId xmlns:p14="http://schemas.microsoft.com/office/powerpoint/2010/main" val="3450234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12</a:t>
            </a:fld>
            <a:endParaRPr lang="en-IN"/>
          </a:p>
        </p:txBody>
      </p:sp>
    </p:spTree>
    <p:extLst>
      <p:ext uri="{BB962C8B-B14F-4D97-AF65-F5344CB8AC3E}">
        <p14:creationId xmlns:p14="http://schemas.microsoft.com/office/powerpoint/2010/main" val="2533820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EA30BF4-6512-4727-B57F-B69042663CCC}" type="slidenum">
              <a:rPr lang="en-IN" smtClean="0"/>
              <a:t>13</a:t>
            </a:fld>
            <a:endParaRPr lang="en-IN"/>
          </a:p>
        </p:txBody>
      </p:sp>
    </p:spTree>
    <p:extLst>
      <p:ext uri="{BB962C8B-B14F-4D97-AF65-F5344CB8AC3E}">
        <p14:creationId xmlns:p14="http://schemas.microsoft.com/office/powerpoint/2010/main" val="784902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14</a:t>
            </a:fld>
            <a:endParaRPr lang="en-IN"/>
          </a:p>
        </p:txBody>
      </p:sp>
    </p:spTree>
    <p:extLst>
      <p:ext uri="{BB962C8B-B14F-4D97-AF65-F5344CB8AC3E}">
        <p14:creationId xmlns:p14="http://schemas.microsoft.com/office/powerpoint/2010/main" val="561117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15</a:t>
            </a:fld>
            <a:endParaRPr lang="en-IN"/>
          </a:p>
        </p:txBody>
      </p:sp>
    </p:spTree>
    <p:extLst>
      <p:ext uri="{BB962C8B-B14F-4D97-AF65-F5344CB8AC3E}">
        <p14:creationId xmlns:p14="http://schemas.microsoft.com/office/powerpoint/2010/main" val="2765001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8000" dirty="0"/>
          </a:p>
        </p:txBody>
      </p:sp>
      <p:sp>
        <p:nvSpPr>
          <p:cNvPr id="4" name="Slide Number Placeholder 3"/>
          <p:cNvSpPr>
            <a:spLocks noGrp="1"/>
          </p:cNvSpPr>
          <p:nvPr>
            <p:ph type="sldNum" sz="quarter" idx="5"/>
          </p:nvPr>
        </p:nvSpPr>
        <p:spPr/>
        <p:txBody>
          <a:bodyPr/>
          <a:lstStyle/>
          <a:p>
            <a:fld id="{7EA30BF4-6512-4727-B57F-B69042663CCC}" type="slidenum">
              <a:rPr lang="en-IN" smtClean="0"/>
              <a:t>16</a:t>
            </a:fld>
            <a:endParaRPr lang="en-IN"/>
          </a:p>
        </p:txBody>
      </p:sp>
    </p:spTree>
    <p:extLst>
      <p:ext uri="{BB962C8B-B14F-4D97-AF65-F5344CB8AC3E}">
        <p14:creationId xmlns:p14="http://schemas.microsoft.com/office/powerpoint/2010/main" val="152541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17</a:t>
            </a:fld>
            <a:endParaRPr lang="en-IN"/>
          </a:p>
        </p:txBody>
      </p:sp>
    </p:spTree>
    <p:extLst>
      <p:ext uri="{BB962C8B-B14F-4D97-AF65-F5344CB8AC3E}">
        <p14:creationId xmlns:p14="http://schemas.microsoft.com/office/powerpoint/2010/main" val="3074418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solidFill>
                  <a:schemeClr val="bg1"/>
                </a:solidFill>
                <a:latin typeface="Times New Roman" panose="02020603050405020304" pitchFamily="18" charset="0"/>
                <a:cs typeface="Times New Roman" panose="02020603050405020304" pitchFamily="18" charset="0"/>
              </a:rPr>
              <a:t>	</a:t>
            </a:r>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18</a:t>
            </a:fld>
            <a:endParaRPr lang="en-IN"/>
          </a:p>
        </p:txBody>
      </p:sp>
    </p:spTree>
    <p:extLst>
      <p:ext uri="{BB962C8B-B14F-4D97-AF65-F5344CB8AC3E}">
        <p14:creationId xmlns:p14="http://schemas.microsoft.com/office/powerpoint/2010/main" val="1684764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19</a:t>
            </a:fld>
            <a:endParaRPr lang="en-IN"/>
          </a:p>
        </p:txBody>
      </p:sp>
    </p:spTree>
    <p:extLst>
      <p:ext uri="{BB962C8B-B14F-4D97-AF65-F5344CB8AC3E}">
        <p14:creationId xmlns:p14="http://schemas.microsoft.com/office/powerpoint/2010/main" val="2641582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2</a:t>
            </a:fld>
            <a:endParaRPr lang="en-IN"/>
          </a:p>
        </p:txBody>
      </p:sp>
    </p:spTree>
    <p:extLst>
      <p:ext uri="{BB962C8B-B14F-4D97-AF65-F5344CB8AC3E}">
        <p14:creationId xmlns:p14="http://schemas.microsoft.com/office/powerpoint/2010/main" val="4273777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3</a:t>
            </a:fld>
            <a:endParaRPr lang="en-IN"/>
          </a:p>
        </p:txBody>
      </p:sp>
    </p:spTree>
    <p:extLst>
      <p:ext uri="{BB962C8B-B14F-4D97-AF65-F5344CB8AC3E}">
        <p14:creationId xmlns:p14="http://schemas.microsoft.com/office/powerpoint/2010/main" val="3860394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4</a:t>
            </a:fld>
            <a:endParaRPr lang="en-IN"/>
          </a:p>
        </p:txBody>
      </p:sp>
    </p:spTree>
    <p:extLst>
      <p:ext uri="{BB962C8B-B14F-4D97-AF65-F5344CB8AC3E}">
        <p14:creationId xmlns:p14="http://schemas.microsoft.com/office/powerpoint/2010/main" val="165281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5</a:t>
            </a:fld>
            <a:endParaRPr lang="en-IN"/>
          </a:p>
        </p:txBody>
      </p:sp>
    </p:spTree>
    <p:extLst>
      <p:ext uri="{BB962C8B-B14F-4D97-AF65-F5344CB8AC3E}">
        <p14:creationId xmlns:p14="http://schemas.microsoft.com/office/powerpoint/2010/main" val="2896318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6</a:t>
            </a:fld>
            <a:endParaRPr lang="en-IN"/>
          </a:p>
        </p:txBody>
      </p:sp>
    </p:spTree>
    <p:extLst>
      <p:ext uri="{BB962C8B-B14F-4D97-AF65-F5344CB8AC3E}">
        <p14:creationId xmlns:p14="http://schemas.microsoft.com/office/powerpoint/2010/main" val="588543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7</a:t>
            </a:fld>
            <a:endParaRPr lang="en-IN"/>
          </a:p>
        </p:txBody>
      </p:sp>
    </p:spTree>
    <p:extLst>
      <p:ext uri="{BB962C8B-B14F-4D97-AF65-F5344CB8AC3E}">
        <p14:creationId xmlns:p14="http://schemas.microsoft.com/office/powerpoint/2010/main" val="3586502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8</a:t>
            </a:fld>
            <a:endParaRPr lang="en-IN"/>
          </a:p>
        </p:txBody>
      </p:sp>
    </p:spTree>
    <p:extLst>
      <p:ext uri="{BB962C8B-B14F-4D97-AF65-F5344CB8AC3E}">
        <p14:creationId xmlns:p14="http://schemas.microsoft.com/office/powerpoint/2010/main" val="2564935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EA30BF4-6512-4727-B57F-B69042663CCC}" type="slidenum">
              <a:rPr lang="en-IN" smtClean="0"/>
              <a:t>9</a:t>
            </a:fld>
            <a:endParaRPr lang="en-IN"/>
          </a:p>
        </p:txBody>
      </p:sp>
    </p:spTree>
    <p:extLst>
      <p:ext uri="{BB962C8B-B14F-4D97-AF65-F5344CB8AC3E}">
        <p14:creationId xmlns:p14="http://schemas.microsoft.com/office/powerpoint/2010/main" val="1585218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E6DD-7BAB-4997-A288-FA4DDE90D5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337F73D-C596-45A2-8E93-B8C397F669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0F52A20-CFDA-4E4F-B406-A1EDC4CEB65F}"/>
              </a:ext>
            </a:extLst>
          </p:cNvPr>
          <p:cNvSpPr>
            <a:spLocks noGrp="1"/>
          </p:cNvSpPr>
          <p:nvPr>
            <p:ph type="dt" sz="half" idx="10"/>
          </p:nvPr>
        </p:nvSpPr>
        <p:spPr/>
        <p:txBody>
          <a:bodyPr/>
          <a:lstStyle/>
          <a:p>
            <a:fld id="{E40780A0-E495-4774-B622-BD884D0F8C80}" type="datetimeFigureOut">
              <a:rPr lang="en-IN" smtClean="0"/>
              <a:t>19-06-2021</a:t>
            </a:fld>
            <a:endParaRPr lang="en-IN"/>
          </a:p>
        </p:txBody>
      </p:sp>
      <p:sp>
        <p:nvSpPr>
          <p:cNvPr id="5" name="Footer Placeholder 4">
            <a:extLst>
              <a:ext uri="{FF2B5EF4-FFF2-40B4-BE49-F238E27FC236}">
                <a16:creationId xmlns:a16="http://schemas.microsoft.com/office/drawing/2014/main" id="{6064AB0E-3880-4BFE-B8B6-91D41CD6D0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A516C9-A3DA-46A9-BEDA-48E83F4160EC}"/>
              </a:ext>
            </a:extLst>
          </p:cNvPr>
          <p:cNvSpPr>
            <a:spLocks noGrp="1"/>
          </p:cNvSpPr>
          <p:nvPr>
            <p:ph type="sldNum" sz="quarter" idx="12"/>
          </p:nvPr>
        </p:nvSpPr>
        <p:spPr/>
        <p:txBody>
          <a:bodyPr/>
          <a:lstStyle/>
          <a:p>
            <a:fld id="{467AD689-30DC-4405-8F1A-FBADCD59049F}" type="slidenum">
              <a:rPr lang="en-IN" smtClean="0"/>
              <a:t>‹#›</a:t>
            </a:fld>
            <a:endParaRPr lang="en-IN"/>
          </a:p>
        </p:txBody>
      </p:sp>
    </p:spTree>
    <p:extLst>
      <p:ext uri="{BB962C8B-B14F-4D97-AF65-F5344CB8AC3E}">
        <p14:creationId xmlns:p14="http://schemas.microsoft.com/office/powerpoint/2010/main" val="3797337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9C40-E684-4BDE-9AAA-B1C66B73DB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F37CDAC-223D-4B50-8D1F-3928231AAE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1A09501-F61E-46DB-B9DF-0B4739BFC9C5}"/>
              </a:ext>
            </a:extLst>
          </p:cNvPr>
          <p:cNvSpPr>
            <a:spLocks noGrp="1"/>
          </p:cNvSpPr>
          <p:nvPr>
            <p:ph type="dt" sz="half" idx="10"/>
          </p:nvPr>
        </p:nvSpPr>
        <p:spPr/>
        <p:txBody>
          <a:bodyPr/>
          <a:lstStyle/>
          <a:p>
            <a:fld id="{E40780A0-E495-4774-B622-BD884D0F8C80}" type="datetimeFigureOut">
              <a:rPr lang="en-IN" smtClean="0"/>
              <a:t>19-06-2021</a:t>
            </a:fld>
            <a:endParaRPr lang="en-IN"/>
          </a:p>
        </p:txBody>
      </p:sp>
      <p:sp>
        <p:nvSpPr>
          <p:cNvPr id="5" name="Footer Placeholder 4">
            <a:extLst>
              <a:ext uri="{FF2B5EF4-FFF2-40B4-BE49-F238E27FC236}">
                <a16:creationId xmlns:a16="http://schemas.microsoft.com/office/drawing/2014/main" id="{9B973ED7-9A15-41A2-9356-5355D5E080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920FB8-847D-44C1-A9C1-6CB1550C31BE}"/>
              </a:ext>
            </a:extLst>
          </p:cNvPr>
          <p:cNvSpPr>
            <a:spLocks noGrp="1"/>
          </p:cNvSpPr>
          <p:nvPr>
            <p:ph type="sldNum" sz="quarter" idx="12"/>
          </p:nvPr>
        </p:nvSpPr>
        <p:spPr/>
        <p:txBody>
          <a:bodyPr/>
          <a:lstStyle/>
          <a:p>
            <a:fld id="{467AD689-30DC-4405-8F1A-FBADCD59049F}" type="slidenum">
              <a:rPr lang="en-IN" smtClean="0"/>
              <a:t>‹#›</a:t>
            </a:fld>
            <a:endParaRPr lang="en-IN"/>
          </a:p>
        </p:txBody>
      </p:sp>
    </p:spTree>
    <p:extLst>
      <p:ext uri="{BB962C8B-B14F-4D97-AF65-F5344CB8AC3E}">
        <p14:creationId xmlns:p14="http://schemas.microsoft.com/office/powerpoint/2010/main" val="300560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E4F1A-1029-4288-9EDA-A472F8B6E8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25CED7-ADA5-4BB4-931D-12EC24D3DB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CE5810-CB3F-45A5-B32F-69DB61E5D417}"/>
              </a:ext>
            </a:extLst>
          </p:cNvPr>
          <p:cNvSpPr>
            <a:spLocks noGrp="1"/>
          </p:cNvSpPr>
          <p:nvPr>
            <p:ph type="dt" sz="half" idx="10"/>
          </p:nvPr>
        </p:nvSpPr>
        <p:spPr/>
        <p:txBody>
          <a:bodyPr/>
          <a:lstStyle/>
          <a:p>
            <a:fld id="{E40780A0-E495-4774-B622-BD884D0F8C80}" type="datetimeFigureOut">
              <a:rPr lang="en-IN" smtClean="0"/>
              <a:t>19-06-2021</a:t>
            </a:fld>
            <a:endParaRPr lang="en-IN"/>
          </a:p>
        </p:txBody>
      </p:sp>
      <p:sp>
        <p:nvSpPr>
          <p:cNvPr id="5" name="Footer Placeholder 4">
            <a:extLst>
              <a:ext uri="{FF2B5EF4-FFF2-40B4-BE49-F238E27FC236}">
                <a16:creationId xmlns:a16="http://schemas.microsoft.com/office/drawing/2014/main" id="{2784B436-EE2D-4FCF-A67B-FDBBCFD309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96F817-0B75-4DC6-9180-58CBFCD55563}"/>
              </a:ext>
            </a:extLst>
          </p:cNvPr>
          <p:cNvSpPr>
            <a:spLocks noGrp="1"/>
          </p:cNvSpPr>
          <p:nvPr>
            <p:ph type="sldNum" sz="quarter" idx="12"/>
          </p:nvPr>
        </p:nvSpPr>
        <p:spPr/>
        <p:txBody>
          <a:bodyPr/>
          <a:lstStyle/>
          <a:p>
            <a:fld id="{467AD689-30DC-4405-8F1A-FBADCD59049F}" type="slidenum">
              <a:rPr lang="en-IN" smtClean="0"/>
              <a:t>‹#›</a:t>
            </a:fld>
            <a:endParaRPr lang="en-IN"/>
          </a:p>
        </p:txBody>
      </p:sp>
    </p:spTree>
    <p:extLst>
      <p:ext uri="{BB962C8B-B14F-4D97-AF65-F5344CB8AC3E}">
        <p14:creationId xmlns:p14="http://schemas.microsoft.com/office/powerpoint/2010/main" val="134585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73F6D-D20F-443F-84BF-9820A5CE66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50B460-5EBB-4BCF-B413-2984BD185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FBB5C8-4489-474D-91F9-EB9445B76BB3}"/>
              </a:ext>
            </a:extLst>
          </p:cNvPr>
          <p:cNvSpPr>
            <a:spLocks noGrp="1"/>
          </p:cNvSpPr>
          <p:nvPr>
            <p:ph type="dt" sz="half" idx="10"/>
          </p:nvPr>
        </p:nvSpPr>
        <p:spPr/>
        <p:txBody>
          <a:bodyPr/>
          <a:lstStyle/>
          <a:p>
            <a:fld id="{E40780A0-E495-4774-B622-BD884D0F8C80}" type="datetimeFigureOut">
              <a:rPr lang="en-IN" smtClean="0"/>
              <a:t>19-06-2021</a:t>
            </a:fld>
            <a:endParaRPr lang="en-IN"/>
          </a:p>
        </p:txBody>
      </p:sp>
      <p:sp>
        <p:nvSpPr>
          <p:cNvPr id="5" name="Footer Placeholder 4">
            <a:extLst>
              <a:ext uri="{FF2B5EF4-FFF2-40B4-BE49-F238E27FC236}">
                <a16:creationId xmlns:a16="http://schemas.microsoft.com/office/drawing/2014/main" id="{769D194A-9019-4A40-A14D-AFC86DE941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FD6001-8A5C-465C-BEC3-CA97AF701F4B}"/>
              </a:ext>
            </a:extLst>
          </p:cNvPr>
          <p:cNvSpPr>
            <a:spLocks noGrp="1"/>
          </p:cNvSpPr>
          <p:nvPr>
            <p:ph type="sldNum" sz="quarter" idx="12"/>
          </p:nvPr>
        </p:nvSpPr>
        <p:spPr/>
        <p:txBody>
          <a:bodyPr/>
          <a:lstStyle/>
          <a:p>
            <a:fld id="{467AD689-30DC-4405-8F1A-FBADCD59049F}" type="slidenum">
              <a:rPr lang="en-IN" smtClean="0"/>
              <a:t>‹#›</a:t>
            </a:fld>
            <a:endParaRPr lang="en-IN"/>
          </a:p>
        </p:txBody>
      </p:sp>
    </p:spTree>
    <p:extLst>
      <p:ext uri="{BB962C8B-B14F-4D97-AF65-F5344CB8AC3E}">
        <p14:creationId xmlns:p14="http://schemas.microsoft.com/office/powerpoint/2010/main" val="2357422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9DAE6-8986-4700-98A2-F70647979C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0757F5B-CFD5-4DF7-95A2-ED36D5E1A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93D81E-6F53-4DD5-9BE5-7E0DE08E69F8}"/>
              </a:ext>
            </a:extLst>
          </p:cNvPr>
          <p:cNvSpPr>
            <a:spLocks noGrp="1"/>
          </p:cNvSpPr>
          <p:nvPr>
            <p:ph type="dt" sz="half" idx="10"/>
          </p:nvPr>
        </p:nvSpPr>
        <p:spPr/>
        <p:txBody>
          <a:bodyPr/>
          <a:lstStyle/>
          <a:p>
            <a:fld id="{E40780A0-E495-4774-B622-BD884D0F8C80}" type="datetimeFigureOut">
              <a:rPr lang="en-IN" smtClean="0"/>
              <a:t>19-06-2021</a:t>
            </a:fld>
            <a:endParaRPr lang="en-IN"/>
          </a:p>
        </p:txBody>
      </p:sp>
      <p:sp>
        <p:nvSpPr>
          <p:cNvPr id="5" name="Footer Placeholder 4">
            <a:extLst>
              <a:ext uri="{FF2B5EF4-FFF2-40B4-BE49-F238E27FC236}">
                <a16:creationId xmlns:a16="http://schemas.microsoft.com/office/drawing/2014/main" id="{32E2DBF6-923A-4414-BB45-4DC079DDC7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696A3B-90A2-466F-A235-789895DFDCBE}"/>
              </a:ext>
            </a:extLst>
          </p:cNvPr>
          <p:cNvSpPr>
            <a:spLocks noGrp="1"/>
          </p:cNvSpPr>
          <p:nvPr>
            <p:ph type="sldNum" sz="quarter" idx="12"/>
          </p:nvPr>
        </p:nvSpPr>
        <p:spPr/>
        <p:txBody>
          <a:bodyPr/>
          <a:lstStyle/>
          <a:p>
            <a:fld id="{467AD689-30DC-4405-8F1A-FBADCD59049F}" type="slidenum">
              <a:rPr lang="en-IN" smtClean="0"/>
              <a:t>‹#›</a:t>
            </a:fld>
            <a:endParaRPr lang="en-IN"/>
          </a:p>
        </p:txBody>
      </p:sp>
    </p:spTree>
    <p:extLst>
      <p:ext uri="{BB962C8B-B14F-4D97-AF65-F5344CB8AC3E}">
        <p14:creationId xmlns:p14="http://schemas.microsoft.com/office/powerpoint/2010/main" val="3836114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621DD-979A-4214-B744-C42DA1AD43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96B542-B5F3-4347-8555-82CF0FB642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09C78C-030F-40F6-A521-04397063B0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55F427D-4280-43F1-A529-E99DB808EFBD}"/>
              </a:ext>
            </a:extLst>
          </p:cNvPr>
          <p:cNvSpPr>
            <a:spLocks noGrp="1"/>
          </p:cNvSpPr>
          <p:nvPr>
            <p:ph type="dt" sz="half" idx="10"/>
          </p:nvPr>
        </p:nvSpPr>
        <p:spPr/>
        <p:txBody>
          <a:bodyPr/>
          <a:lstStyle/>
          <a:p>
            <a:fld id="{E40780A0-E495-4774-B622-BD884D0F8C80}" type="datetimeFigureOut">
              <a:rPr lang="en-IN" smtClean="0"/>
              <a:t>19-06-2021</a:t>
            </a:fld>
            <a:endParaRPr lang="en-IN"/>
          </a:p>
        </p:txBody>
      </p:sp>
      <p:sp>
        <p:nvSpPr>
          <p:cNvPr id="6" name="Footer Placeholder 5">
            <a:extLst>
              <a:ext uri="{FF2B5EF4-FFF2-40B4-BE49-F238E27FC236}">
                <a16:creationId xmlns:a16="http://schemas.microsoft.com/office/drawing/2014/main" id="{8388DDFB-0C71-4851-B5F8-96A41B8A25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475042-EF88-45D5-90EA-1F790CF556CA}"/>
              </a:ext>
            </a:extLst>
          </p:cNvPr>
          <p:cNvSpPr>
            <a:spLocks noGrp="1"/>
          </p:cNvSpPr>
          <p:nvPr>
            <p:ph type="sldNum" sz="quarter" idx="12"/>
          </p:nvPr>
        </p:nvSpPr>
        <p:spPr/>
        <p:txBody>
          <a:bodyPr/>
          <a:lstStyle/>
          <a:p>
            <a:fld id="{467AD689-30DC-4405-8F1A-FBADCD59049F}" type="slidenum">
              <a:rPr lang="en-IN" smtClean="0"/>
              <a:t>‹#›</a:t>
            </a:fld>
            <a:endParaRPr lang="en-IN"/>
          </a:p>
        </p:txBody>
      </p:sp>
    </p:spTree>
    <p:extLst>
      <p:ext uri="{BB962C8B-B14F-4D97-AF65-F5344CB8AC3E}">
        <p14:creationId xmlns:p14="http://schemas.microsoft.com/office/powerpoint/2010/main" val="3046167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8735D-3124-4D21-B6EE-FFCC4A543A6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18189E-771E-45C2-854F-C857C80180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73A2F4-69D2-487E-B81D-6C94D74A9B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C202374-8786-4B85-A3A4-D1EE7DC9DD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929A84-0267-4847-9FA3-1555BB646B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CABF601-5390-4E8B-A0AE-74909E437300}"/>
              </a:ext>
            </a:extLst>
          </p:cNvPr>
          <p:cNvSpPr>
            <a:spLocks noGrp="1"/>
          </p:cNvSpPr>
          <p:nvPr>
            <p:ph type="dt" sz="half" idx="10"/>
          </p:nvPr>
        </p:nvSpPr>
        <p:spPr/>
        <p:txBody>
          <a:bodyPr/>
          <a:lstStyle/>
          <a:p>
            <a:fld id="{E40780A0-E495-4774-B622-BD884D0F8C80}" type="datetimeFigureOut">
              <a:rPr lang="en-IN" smtClean="0"/>
              <a:t>19-06-2021</a:t>
            </a:fld>
            <a:endParaRPr lang="en-IN"/>
          </a:p>
        </p:txBody>
      </p:sp>
      <p:sp>
        <p:nvSpPr>
          <p:cNvPr id="8" name="Footer Placeholder 7">
            <a:extLst>
              <a:ext uri="{FF2B5EF4-FFF2-40B4-BE49-F238E27FC236}">
                <a16:creationId xmlns:a16="http://schemas.microsoft.com/office/drawing/2014/main" id="{8A4BDF21-194A-4738-9E21-BFFD57B087E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08981E7-844E-4828-A55F-F33577D2EC35}"/>
              </a:ext>
            </a:extLst>
          </p:cNvPr>
          <p:cNvSpPr>
            <a:spLocks noGrp="1"/>
          </p:cNvSpPr>
          <p:nvPr>
            <p:ph type="sldNum" sz="quarter" idx="12"/>
          </p:nvPr>
        </p:nvSpPr>
        <p:spPr/>
        <p:txBody>
          <a:bodyPr/>
          <a:lstStyle/>
          <a:p>
            <a:fld id="{467AD689-30DC-4405-8F1A-FBADCD59049F}" type="slidenum">
              <a:rPr lang="en-IN" smtClean="0"/>
              <a:t>‹#›</a:t>
            </a:fld>
            <a:endParaRPr lang="en-IN"/>
          </a:p>
        </p:txBody>
      </p:sp>
    </p:spTree>
    <p:extLst>
      <p:ext uri="{BB962C8B-B14F-4D97-AF65-F5344CB8AC3E}">
        <p14:creationId xmlns:p14="http://schemas.microsoft.com/office/powerpoint/2010/main" val="3588218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A0A5-EF80-450F-A5BE-502E6D7CF4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05E6DA-CA65-4D19-983E-994932A84356}"/>
              </a:ext>
            </a:extLst>
          </p:cNvPr>
          <p:cNvSpPr>
            <a:spLocks noGrp="1"/>
          </p:cNvSpPr>
          <p:nvPr>
            <p:ph type="dt" sz="half" idx="10"/>
          </p:nvPr>
        </p:nvSpPr>
        <p:spPr/>
        <p:txBody>
          <a:bodyPr/>
          <a:lstStyle/>
          <a:p>
            <a:fld id="{E40780A0-E495-4774-B622-BD884D0F8C80}" type="datetimeFigureOut">
              <a:rPr lang="en-IN" smtClean="0"/>
              <a:t>19-06-2021</a:t>
            </a:fld>
            <a:endParaRPr lang="en-IN"/>
          </a:p>
        </p:txBody>
      </p:sp>
      <p:sp>
        <p:nvSpPr>
          <p:cNvPr id="4" name="Footer Placeholder 3">
            <a:extLst>
              <a:ext uri="{FF2B5EF4-FFF2-40B4-BE49-F238E27FC236}">
                <a16:creationId xmlns:a16="http://schemas.microsoft.com/office/drawing/2014/main" id="{6A72705E-93DD-4CF2-B28F-BB089A90704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8AADDC5-0197-4733-93C1-B4B0769DA5F2}"/>
              </a:ext>
            </a:extLst>
          </p:cNvPr>
          <p:cNvSpPr>
            <a:spLocks noGrp="1"/>
          </p:cNvSpPr>
          <p:nvPr>
            <p:ph type="sldNum" sz="quarter" idx="12"/>
          </p:nvPr>
        </p:nvSpPr>
        <p:spPr/>
        <p:txBody>
          <a:bodyPr/>
          <a:lstStyle/>
          <a:p>
            <a:fld id="{467AD689-30DC-4405-8F1A-FBADCD59049F}" type="slidenum">
              <a:rPr lang="en-IN" smtClean="0"/>
              <a:t>‹#›</a:t>
            </a:fld>
            <a:endParaRPr lang="en-IN"/>
          </a:p>
        </p:txBody>
      </p:sp>
    </p:spTree>
    <p:extLst>
      <p:ext uri="{BB962C8B-B14F-4D97-AF65-F5344CB8AC3E}">
        <p14:creationId xmlns:p14="http://schemas.microsoft.com/office/powerpoint/2010/main" val="2386561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FFEF7A-9FF6-4B17-A23A-BF67B112C7CA}"/>
              </a:ext>
            </a:extLst>
          </p:cNvPr>
          <p:cNvSpPr>
            <a:spLocks noGrp="1"/>
          </p:cNvSpPr>
          <p:nvPr>
            <p:ph type="dt" sz="half" idx="10"/>
          </p:nvPr>
        </p:nvSpPr>
        <p:spPr/>
        <p:txBody>
          <a:bodyPr/>
          <a:lstStyle/>
          <a:p>
            <a:fld id="{E40780A0-E495-4774-B622-BD884D0F8C80}" type="datetimeFigureOut">
              <a:rPr lang="en-IN" smtClean="0"/>
              <a:t>19-06-2021</a:t>
            </a:fld>
            <a:endParaRPr lang="en-IN"/>
          </a:p>
        </p:txBody>
      </p:sp>
      <p:sp>
        <p:nvSpPr>
          <p:cNvPr id="3" name="Footer Placeholder 2">
            <a:extLst>
              <a:ext uri="{FF2B5EF4-FFF2-40B4-BE49-F238E27FC236}">
                <a16:creationId xmlns:a16="http://schemas.microsoft.com/office/drawing/2014/main" id="{287DB675-6793-4A9F-85D7-41D888787EA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967DEE9-2528-4DD7-AD1D-AE270A62DF56}"/>
              </a:ext>
            </a:extLst>
          </p:cNvPr>
          <p:cNvSpPr>
            <a:spLocks noGrp="1"/>
          </p:cNvSpPr>
          <p:nvPr>
            <p:ph type="sldNum" sz="quarter" idx="12"/>
          </p:nvPr>
        </p:nvSpPr>
        <p:spPr/>
        <p:txBody>
          <a:bodyPr/>
          <a:lstStyle/>
          <a:p>
            <a:fld id="{467AD689-30DC-4405-8F1A-FBADCD59049F}" type="slidenum">
              <a:rPr lang="en-IN" smtClean="0"/>
              <a:t>‹#›</a:t>
            </a:fld>
            <a:endParaRPr lang="en-IN"/>
          </a:p>
        </p:txBody>
      </p:sp>
    </p:spTree>
    <p:extLst>
      <p:ext uri="{BB962C8B-B14F-4D97-AF65-F5344CB8AC3E}">
        <p14:creationId xmlns:p14="http://schemas.microsoft.com/office/powerpoint/2010/main" val="788692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5708-B7BB-4062-85E6-23EB298D72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197D9B-A5DE-4BF7-9ACE-3569ACBE92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5DF181A-F943-449E-A982-DEE371318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8746AC-1174-4F6E-80FA-8F2A877851EA}"/>
              </a:ext>
            </a:extLst>
          </p:cNvPr>
          <p:cNvSpPr>
            <a:spLocks noGrp="1"/>
          </p:cNvSpPr>
          <p:nvPr>
            <p:ph type="dt" sz="half" idx="10"/>
          </p:nvPr>
        </p:nvSpPr>
        <p:spPr/>
        <p:txBody>
          <a:bodyPr/>
          <a:lstStyle/>
          <a:p>
            <a:fld id="{E40780A0-E495-4774-B622-BD884D0F8C80}" type="datetimeFigureOut">
              <a:rPr lang="en-IN" smtClean="0"/>
              <a:t>19-06-2021</a:t>
            </a:fld>
            <a:endParaRPr lang="en-IN"/>
          </a:p>
        </p:txBody>
      </p:sp>
      <p:sp>
        <p:nvSpPr>
          <p:cNvPr id="6" name="Footer Placeholder 5">
            <a:extLst>
              <a:ext uri="{FF2B5EF4-FFF2-40B4-BE49-F238E27FC236}">
                <a16:creationId xmlns:a16="http://schemas.microsoft.com/office/drawing/2014/main" id="{3F123F56-F2F3-4F9D-8B0A-BF31A4A6B5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33D063-9220-43F9-A973-DE0518A4817B}"/>
              </a:ext>
            </a:extLst>
          </p:cNvPr>
          <p:cNvSpPr>
            <a:spLocks noGrp="1"/>
          </p:cNvSpPr>
          <p:nvPr>
            <p:ph type="sldNum" sz="quarter" idx="12"/>
          </p:nvPr>
        </p:nvSpPr>
        <p:spPr/>
        <p:txBody>
          <a:bodyPr/>
          <a:lstStyle/>
          <a:p>
            <a:fld id="{467AD689-30DC-4405-8F1A-FBADCD59049F}" type="slidenum">
              <a:rPr lang="en-IN" smtClean="0"/>
              <a:t>‹#›</a:t>
            </a:fld>
            <a:endParaRPr lang="en-IN"/>
          </a:p>
        </p:txBody>
      </p:sp>
    </p:spTree>
    <p:extLst>
      <p:ext uri="{BB962C8B-B14F-4D97-AF65-F5344CB8AC3E}">
        <p14:creationId xmlns:p14="http://schemas.microsoft.com/office/powerpoint/2010/main" val="4068252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CCA7-C7A7-4BBA-9CE6-2EDDEE5A34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E57AC25-4F47-4791-AE45-5123113319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FF1E0DE-2353-4838-A791-680915E9B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235C2-86C2-4263-AF40-BEF69F485FC3}"/>
              </a:ext>
            </a:extLst>
          </p:cNvPr>
          <p:cNvSpPr>
            <a:spLocks noGrp="1"/>
          </p:cNvSpPr>
          <p:nvPr>
            <p:ph type="dt" sz="half" idx="10"/>
          </p:nvPr>
        </p:nvSpPr>
        <p:spPr/>
        <p:txBody>
          <a:bodyPr/>
          <a:lstStyle/>
          <a:p>
            <a:fld id="{E40780A0-E495-4774-B622-BD884D0F8C80}" type="datetimeFigureOut">
              <a:rPr lang="en-IN" smtClean="0"/>
              <a:t>19-06-2021</a:t>
            </a:fld>
            <a:endParaRPr lang="en-IN"/>
          </a:p>
        </p:txBody>
      </p:sp>
      <p:sp>
        <p:nvSpPr>
          <p:cNvPr id="6" name="Footer Placeholder 5">
            <a:extLst>
              <a:ext uri="{FF2B5EF4-FFF2-40B4-BE49-F238E27FC236}">
                <a16:creationId xmlns:a16="http://schemas.microsoft.com/office/drawing/2014/main" id="{F6CFEFAD-BC64-40A0-B8CE-EF4EBFCE09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F5CD0B-489C-4FF4-8411-44508ECDB5F0}"/>
              </a:ext>
            </a:extLst>
          </p:cNvPr>
          <p:cNvSpPr>
            <a:spLocks noGrp="1"/>
          </p:cNvSpPr>
          <p:nvPr>
            <p:ph type="sldNum" sz="quarter" idx="12"/>
          </p:nvPr>
        </p:nvSpPr>
        <p:spPr/>
        <p:txBody>
          <a:bodyPr/>
          <a:lstStyle/>
          <a:p>
            <a:fld id="{467AD689-30DC-4405-8F1A-FBADCD59049F}" type="slidenum">
              <a:rPr lang="en-IN" smtClean="0"/>
              <a:t>‹#›</a:t>
            </a:fld>
            <a:endParaRPr lang="en-IN"/>
          </a:p>
        </p:txBody>
      </p:sp>
    </p:spTree>
    <p:extLst>
      <p:ext uri="{BB962C8B-B14F-4D97-AF65-F5344CB8AC3E}">
        <p14:creationId xmlns:p14="http://schemas.microsoft.com/office/powerpoint/2010/main" val="256557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81602F-A644-4432-B3D1-8F34621E2A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8902E21-6771-4D6B-8182-D4305678F0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54985E-5DEB-420A-973A-B565D76721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780A0-E495-4774-B622-BD884D0F8C80}" type="datetimeFigureOut">
              <a:rPr lang="en-IN" smtClean="0"/>
              <a:t>19-06-2021</a:t>
            </a:fld>
            <a:endParaRPr lang="en-IN"/>
          </a:p>
        </p:txBody>
      </p:sp>
      <p:sp>
        <p:nvSpPr>
          <p:cNvPr id="5" name="Footer Placeholder 4">
            <a:extLst>
              <a:ext uri="{FF2B5EF4-FFF2-40B4-BE49-F238E27FC236}">
                <a16:creationId xmlns:a16="http://schemas.microsoft.com/office/drawing/2014/main" id="{E46BE97F-AF4E-48F4-8104-CFFF44D35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7773C74-49F5-43CA-AF9A-E0C14BDE5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AD689-30DC-4405-8F1A-FBADCD59049F}" type="slidenum">
              <a:rPr lang="en-IN" smtClean="0"/>
              <a:t>‹#›</a:t>
            </a:fld>
            <a:endParaRPr lang="en-IN"/>
          </a:p>
        </p:txBody>
      </p:sp>
    </p:spTree>
    <p:extLst>
      <p:ext uri="{BB962C8B-B14F-4D97-AF65-F5344CB8AC3E}">
        <p14:creationId xmlns:p14="http://schemas.microsoft.com/office/powerpoint/2010/main" val="2032677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2.gif"/><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gif"/><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4.pn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jpg"/><Relationship Id="rId10" Type="http://schemas.openxmlformats.org/officeDocument/2006/relationships/comments" Target="../comments/comment1.xml"/><Relationship Id="rId4" Type="http://schemas.openxmlformats.org/officeDocument/2006/relationships/image" Target="../media/image7.jp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15.gi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64B19-DD4D-41BF-B108-4DEE79DBBC58}"/>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2D7D5280-8518-41F7-81DD-B8181D723277}"/>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C0B3D574-0418-491B-AD41-F9A91C645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63891"/>
            <a:ext cx="12174316" cy="3407182"/>
          </a:xfrm>
          <a:prstGeom prst="rect">
            <a:avLst/>
          </a:prstGeom>
        </p:spPr>
      </p:pic>
      <p:sp>
        <p:nvSpPr>
          <p:cNvPr id="11" name="TextBox 10">
            <a:extLst>
              <a:ext uri="{FF2B5EF4-FFF2-40B4-BE49-F238E27FC236}">
                <a16:creationId xmlns:a16="http://schemas.microsoft.com/office/drawing/2014/main" id="{F83903BC-F6CB-4296-984C-658789BD72B7}"/>
              </a:ext>
            </a:extLst>
          </p:cNvPr>
          <p:cNvSpPr txBox="1"/>
          <p:nvPr/>
        </p:nvSpPr>
        <p:spPr>
          <a:xfrm>
            <a:off x="1615736" y="1899821"/>
            <a:ext cx="184731" cy="369332"/>
          </a:xfrm>
          <a:prstGeom prst="rect">
            <a:avLst/>
          </a:prstGeom>
          <a:noFill/>
        </p:spPr>
        <p:txBody>
          <a:bodyPr wrap="none" rtlCol="0">
            <a:spAutoFit/>
          </a:bodyPr>
          <a:lstStyle/>
          <a:p>
            <a:endParaRPr lang="en-IN" dirty="0">
              <a:latin typeface="Arial Black" panose="020B0A04020102020204" pitchFamily="34" charset="0"/>
            </a:endParaRPr>
          </a:p>
        </p:txBody>
      </p:sp>
      <p:sp>
        <p:nvSpPr>
          <p:cNvPr id="12" name="TextBox 11">
            <a:extLst>
              <a:ext uri="{FF2B5EF4-FFF2-40B4-BE49-F238E27FC236}">
                <a16:creationId xmlns:a16="http://schemas.microsoft.com/office/drawing/2014/main" id="{CABC6806-53BE-4D4B-A78E-A319E87D86A8}"/>
              </a:ext>
            </a:extLst>
          </p:cNvPr>
          <p:cNvSpPr txBox="1"/>
          <p:nvPr/>
        </p:nvSpPr>
        <p:spPr>
          <a:xfrm>
            <a:off x="3048000" y="1464816"/>
            <a:ext cx="184731" cy="369332"/>
          </a:xfrm>
          <a:prstGeom prst="rect">
            <a:avLst/>
          </a:prstGeom>
          <a:noFill/>
        </p:spPr>
        <p:txBody>
          <a:bodyPr wrap="none" rtlCol="0">
            <a:spAutoFit/>
          </a:bodyPr>
          <a:lstStyle/>
          <a:p>
            <a:endParaRPr lang="en-IN" dirty="0"/>
          </a:p>
        </p:txBody>
      </p:sp>
      <p:pic>
        <p:nvPicPr>
          <p:cNvPr id="17" name="Picture 16">
            <a:extLst>
              <a:ext uri="{FF2B5EF4-FFF2-40B4-BE49-F238E27FC236}">
                <a16:creationId xmlns:a16="http://schemas.microsoft.com/office/drawing/2014/main" id="{8E42FE51-8F7E-4FA7-9193-A2C029FA2F7A}"/>
              </a:ext>
            </a:extLst>
          </p:cNvPr>
          <p:cNvPicPr>
            <a:picLocks noChangeAspect="1"/>
          </p:cNvPicPr>
          <p:nvPr/>
        </p:nvPicPr>
        <p:blipFill rotWithShape="1">
          <a:blip r:embed="rId4">
            <a:extLst>
              <a:ext uri="{28A0092B-C50C-407E-A947-70E740481C1C}">
                <a14:useLocalDpi xmlns:a14="http://schemas.microsoft.com/office/drawing/2010/main" val="0"/>
              </a:ext>
            </a:extLst>
          </a:blip>
          <a:srcRect b="12757"/>
          <a:stretch/>
        </p:blipFill>
        <p:spPr>
          <a:xfrm>
            <a:off x="-48827" y="-5346"/>
            <a:ext cx="12271970" cy="3643393"/>
          </a:xfrm>
          <a:prstGeom prst="rect">
            <a:avLst/>
          </a:prstGeom>
        </p:spPr>
      </p:pic>
      <p:pic>
        <p:nvPicPr>
          <p:cNvPr id="18" name="Picture 17">
            <a:extLst>
              <a:ext uri="{FF2B5EF4-FFF2-40B4-BE49-F238E27FC236}">
                <a16:creationId xmlns:a16="http://schemas.microsoft.com/office/drawing/2014/main" id="{E706F536-FF82-434D-8696-F8FC20117BDF}"/>
              </a:ext>
            </a:extLst>
          </p:cNvPr>
          <p:cNvPicPr>
            <a:picLocks noChangeAspect="1"/>
          </p:cNvPicPr>
          <p:nvPr/>
        </p:nvPicPr>
        <p:blipFill>
          <a:blip r:embed="rId5"/>
          <a:stretch>
            <a:fillRect/>
          </a:stretch>
        </p:blipFill>
        <p:spPr>
          <a:xfrm>
            <a:off x="1901952" y="44671"/>
            <a:ext cx="7882128" cy="924285"/>
          </a:xfrm>
          <a:prstGeom prst="rect">
            <a:avLst/>
          </a:prstGeom>
          <a:solidFill>
            <a:schemeClr val="bg2">
              <a:lumMod val="90000"/>
            </a:schemeClr>
          </a:solidFill>
        </p:spPr>
      </p:pic>
      <p:sp>
        <p:nvSpPr>
          <p:cNvPr id="19" name="Rectangle 18">
            <a:extLst>
              <a:ext uri="{FF2B5EF4-FFF2-40B4-BE49-F238E27FC236}">
                <a16:creationId xmlns:a16="http://schemas.microsoft.com/office/drawing/2014/main" id="{B2F89F3C-303D-43BD-A05C-8F0F51FD10AF}"/>
              </a:ext>
            </a:extLst>
          </p:cNvPr>
          <p:cNvSpPr/>
          <p:nvPr/>
        </p:nvSpPr>
        <p:spPr>
          <a:xfrm>
            <a:off x="2824132" y="1007103"/>
            <a:ext cx="6096000" cy="1384995"/>
          </a:xfrm>
          <a:prstGeom prst="rect">
            <a:avLst/>
          </a:prstGeom>
        </p:spPr>
        <p:txBody>
          <a:bodyPr>
            <a:spAutoFit/>
          </a:bodyPr>
          <a:lstStyle/>
          <a:p>
            <a:pPr algn="ctr"/>
            <a:r>
              <a:rPr lang="en-US" sz="3200" b="1" u="sng" dirty="0">
                <a:solidFill>
                  <a:schemeClr val="bg1"/>
                </a:solidFill>
                <a:latin typeface="Times New Roman" panose="02020603050405020304" pitchFamily="18" charset="0"/>
                <a:cs typeface="Times New Roman" panose="02020603050405020304" pitchFamily="18" charset="0"/>
              </a:rPr>
              <a:t>Seminar</a:t>
            </a:r>
          </a:p>
          <a:p>
            <a:pPr algn="ctr"/>
            <a:r>
              <a:rPr lang="en-US" sz="3200" b="1" dirty="0">
                <a:solidFill>
                  <a:schemeClr val="bg1"/>
                </a:solidFill>
                <a:latin typeface="Times New Roman" panose="02020603050405020304" pitchFamily="18" charset="0"/>
                <a:cs typeface="Times New Roman" panose="02020603050405020304" pitchFamily="18" charset="0"/>
              </a:rPr>
              <a:t>HYPERLOOP TECHNOLOGY</a:t>
            </a:r>
          </a:p>
          <a:p>
            <a:pPr algn="ctr"/>
            <a:r>
              <a:rPr lang="en-US" sz="2000" b="1" dirty="0">
                <a:solidFill>
                  <a:schemeClr val="bg1"/>
                </a:solidFill>
                <a:latin typeface="Times New Roman" panose="02020603050405020304" pitchFamily="18" charset="0"/>
                <a:cs typeface="Times New Roman" panose="02020603050405020304" pitchFamily="18" charset="0"/>
              </a:rPr>
              <a:t>THE FIFTH MODE OF TRANSPORTATION</a:t>
            </a:r>
            <a:endParaRPr lang="en-IN" sz="2000" b="1" dirty="0">
              <a:solidFill>
                <a:schemeClr val="bg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88E5FE12-49A5-46E9-929D-86676CA4F25A}"/>
              </a:ext>
            </a:extLst>
          </p:cNvPr>
          <p:cNvSpPr/>
          <p:nvPr/>
        </p:nvSpPr>
        <p:spPr>
          <a:xfrm>
            <a:off x="9706545" y="2235602"/>
            <a:ext cx="6096000" cy="1200329"/>
          </a:xfrm>
          <a:prstGeom prst="rect">
            <a:avLst/>
          </a:prstGeom>
        </p:spPr>
        <p:txBody>
          <a:bodyPr>
            <a:spAutoFit/>
          </a:bodyPr>
          <a:lstStyle/>
          <a:p>
            <a:r>
              <a:rPr lang="en-IN" sz="2400" dirty="0">
                <a:solidFill>
                  <a:schemeClr val="bg1"/>
                </a:solidFill>
                <a:latin typeface="Times New Roman" panose="02020603050405020304" pitchFamily="18" charset="0"/>
                <a:cs typeface="Times New Roman" panose="02020603050405020304" pitchFamily="18" charset="0"/>
              </a:rPr>
              <a:t>Presented By:</a:t>
            </a:r>
          </a:p>
          <a:p>
            <a:r>
              <a:rPr lang="en-IN" sz="2400" dirty="0">
                <a:solidFill>
                  <a:schemeClr val="bg1"/>
                </a:solidFill>
                <a:latin typeface="Times New Roman" panose="02020603050405020304" pitchFamily="18" charset="0"/>
                <a:cs typeface="Times New Roman" panose="02020603050405020304" pitchFamily="18" charset="0"/>
              </a:rPr>
              <a:t>Vaishnavi Vivek</a:t>
            </a:r>
          </a:p>
          <a:p>
            <a:r>
              <a:rPr lang="en-IN" sz="2400" dirty="0">
                <a:solidFill>
                  <a:schemeClr val="bg1"/>
                </a:solidFill>
                <a:latin typeface="Times New Roman" panose="02020603050405020304" pitchFamily="18" charset="0"/>
                <a:cs typeface="Times New Roman" panose="02020603050405020304" pitchFamily="18" charset="0"/>
              </a:rPr>
              <a:t>(1RG17CS064)</a:t>
            </a:r>
          </a:p>
        </p:txBody>
      </p:sp>
      <p:sp>
        <p:nvSpPr>
          <p:cNvPr id="21" name="Rectangle 20">
            <a:extLst>
              <a:ext uri="{FF2B5EF4-FFF2-40B4-BE49-F238E27FC236}">
                <a16:creationId xmlns:a16="http://schemas.microsoft.com/office/drawing/2014/main" id="{2404D1D8-6D4A-4CE4-AB08-8C2A6861ADAD}"/>
              </a:ext>
            </a:extLst>
          </p:cNvPr>
          <p:cNvSpPr/>
          <p:nvPr/>
        </p:nvSpPr>
        <p:spPr>
          <a:xfrm>
            <a:off x="286512" y="2252506"/>
            <a:ext cx="6096000" cy="1200329"/>
          </a:xfrm>
          <a:prstGeom prst="rect">
            <a:avLst/>
          </a:prstGeom>
        </p:spPr>
        <p:txBody>
          <a:bodyPr>
            <a:spAutoFit/>
          </a:bodyPr>
          <a:lstStyle/>
          <a:p>
            <a:r>
              <a:rPr lang="en-IN" sz="2400" dirty="0">
                <a:solidFill>
                  <a:schemeClr val="bg1"/>
                </a:solidFill>
                <a:latin typeface="Times New Roman" panose="02020603050405020304" pitchFamily="18" charset="0"/>
                <a:cs typeface="Times New Roman" panose="02020603050405020304" pitchFamily="18" charset="0"/>
              </a:rPr>
              <a:t>Guide:</a:t>
            </a:r>
          </a:p>
          <a:p>
            <a:r>
              <a:rPr lang="en-IN" sz="2400" dirty="0">
                <a:solidFill>
                  <a:schemeClr val="bg1"/>
                </a:solidFill>
                <a:latin typeface="Times New Roman" panose="02020603050405020304" pitchFamily="18" charset="0"/>
                <a:cs typeface="Times New Roman" panose="02020603050405020304" pitchFamily="18" charset="0"/>
              </a:rPr>
              <a:t>Mrs.</a:t>
            </a:r>
            <a:r>
              <a:rPr lang="en-US" sz="2400" dirty="0">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Shivaranjani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Somashekar</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Asst. Professor, Dept. of CSE</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5831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1803160"/>
            <a:ext cx="12192000" cy="8880050"/>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673915" y="728755"/>
            <a:ext cx="184731" cy="646331"/>
          </a:xfrm>
          <a:prstGeom prst="rect">
            <a:avLst/>
          </a:prstGeom>
          <a:noFill/>
        </p:spPr>
        <p:txBody>
          <a:bodyPr wrap="none" rtlCol="0">
            <a:spAutoFit/>
          </a:bodyPr>
          <a:lstStyle/>
          <a:p>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7A43920-DA46-4E79-A28E-B02C694C0C92}"/>
              </a:ext>
            </a:extLst>
          </p:cNvPr>
          <p:cNvSpPr txBox="1"/>
          <p:nvPr/>
        </p:nvSpPr>
        <p:spPr>
          <a:xfrm>
            <a:off x="1157057" y="758766"/>
            <a:ext cx="184731" cy="707886"/>
          </a:xfrm>
          <a:prstGeom prst="rect">
            <a:avLst/>
          </a:prstGeom>
          <a:noFill/>
        </p:spPr>
        <p:txBody>
          <a:bodyPr wrap="none" rtlCol="0">
            <a:spAutoFit/>
          </a:bodyPr>
          <a:lstStyle/>
          <a:p>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8C7006B-5E20-4E06-8766-36477A0B68AE}"/>
              </a:ext>
            </a:extLst>
          </p:cNvPr>
          <p:cNvSpPr/>
          <p:nvPr/>
        </p:nvSpPr>
        <p:spPr>
          <a:xfrm>
            <a:off x="1249422" y="1051920"/>
            <a:ext cx="6862947" cy="1200329"/>
          </a:xfrm>
          <a:prstGeom prst="rect">
            <a:avLst/>
          </a:prstGeom>
        </p:spPr>
        <p:txBody>
          <a:bodyPr wrap="square">
            <a:spAutoFit/>
          </a:bodyPr>
          <a:lstStyle/>
          <a:p>
            <a:endParaRPr lang="en-IN" sz="2400" b="1" dirty="0">
              <a:solidFill>
                <a:schemeClr val="bg1"/>
              </a:solidFill>
              <a:latin typeface="Times New Roman" panose="02020603050405020304" pitchFamily="18" charset="0"/>
              <a:cs typeface="Times New Roman" panose="02020603050405020304" pitchFamily="18"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a:p>
            <a:r>
              <a:rPr lang="en-IN" sz="2400" b="1" dirty="0">
                <a:solidFill>
                  <a:schemeClr val="bg1"/>
                </a:solidFill>
                <a:latin typeface="Times New Roman" panose="02020603050405020304" pitchFamily="18" charset="0"/>
                <a:cs typeface="Times New Roman" panose="02020603050405020304" pitchFamily="18" charset="0"/>
              </a:rPr>
              <a:t> </a:t>
            </a:r>
          </a:p>
        </p:txBody>
      </p:sp>
      <p:pic>
        <p:nvPicPr>
          <p:cNvPr id="14" name="Picture 13">
            <a:extLst>
              <a:ext uri="{FF2B5EF4-FFF2-40B4-BE49-F238E27FC236}">
                <a16:creationId xmlns:a16="http://schemas.microsoft.com/office/drawing/2014/main" id="{CB607D4D-A8E9-49B9-A56C-BD2D18A18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80" y="508018"/>
            <a:ext cx="3952677" cy="900955"/>
          </a:xfrm>
          <a:prstGeom prst="rect">
            <a:avLst/>
          </a:prstGeom>
        </p:spPr>
      </p:pic>
      <p:sp>
        <p:nvSpPr>
          <p:cNvPr id="3" name="Rectangle 2">
            <a:extLst>
              <a:ext uri="{FF2B5EF4-FFF2-40B4-BE49-F238E27FC236}">
                <a16:creationId xmlns:a16="http://schemas.microsoft.com/office/drawing/2014/main" id="{6ADD9ED5-A619-42AC-8866-23632E44142E}"/>
              </a:ext>
            </a:extLst>
          </p:cNvPr>
          <p:cNvSpPr/>
          <p:nvPr/>
        </p:nvSpPr>
        <p:spPr>
          <a:xfrm>
            <a:off x="951011" y="582178"/>
            <a:ext cx="3493264" cy="646331"/>
          </a:xfrm>
          <a:prstGeom prst="rect">
            <a:avLst/>
          </a:prstGeom>
        </p:spPr>
        <p:txBody>
          <a:bodyPr wrap="none">
            <a:spAutoFit/>
          </a:bodyPr>
          <a:lstStyle/>
          <a:p>
            <a:r>
              <a:rPr lang="en-IN" sz="3600" b="1" u="sng" dirty="0">
                <a:solidFill>
                  <a:schemeClr val="bg1"/>
                </a:solidFill>
                <a:latin typeface="Times New Roman" panose="02020603050405020304" pitchFamily="18" charset="0"/>
                <a:cs typeface="Times New Roman" panose="02020603050405020304" pitchFamily="18" charset="0"/>
              </a:rPr>
              <a:t>COMPONENTS</a:t>
            </a:r>
          </a:p>
        </p:txBody>
      </p:sp>
      <p:pic>
        <p:nvPicPr>
          <p:cNvPr id="17" name="Picture 16">
            <a:extLst>
              <a:ext uri="{FF2B5EF4-FFF2-40B4-BE49-F238E27FC236}">
                <a16:creationId xmlns:a16="http://schemas.microsoft.com/office/drawing/2014/main" id="{88EE12CA-7E1A-4192-8F1E-DF953A3CA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004" y="1596317"/>
            <a:ext cx="6682902" cy="4679505"/>
          </a:xfrm>
          <a:prstGeom prst="rect">
            <a:avLst/>
          </a:prstGeom>
        </p:spPr>
      </p:pic>
      <p:sp>
        <p:nvSpPr>
          <p:cNvPr id="10" name="TextBox 9">
            <a:extLst>
              <a:ext uri="{FF2B5EF4-FFF2-40B4-BE49-F238E27FC236}">
                <a16:creationId xmlns:a16="http://schemas.microsoft.com/office/drawing/2014/main" id="{0F821AB9-232D-435A-A9B1-9DB3F84BB1CE}"/>
              </a:ext>
            </a:extLst>
          </p:cNvPr>
          <p:cNvSpPr txBox="1"/>
          <p:nvPr/>
        </p:nvSpPr>
        <p:spPr>
          <a:xfrm>
            <a:off x="4718957" y="4822458"/>
            <a:ext cx="2052100" cy="523220"/>
          </a:xfrm>
          <a:prstGeom prst="rect">
            <a:avLst/>
          </a:prstGeom>
          <a:noFill/>
        </p:spPr>
        <p:txBody>
          <a:bodyPr wrap="non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Compressor</a:t>
            </a:r>
          </a:p>
        </p:txBody>
      </p:sp>
      <p:pic>
        <p:nvPicPr>
          <p:cNvPr id="13" name="Picture 12">
            <a:extLst>
              <a:ext uri="{FF2B5EF4-FFF2-40B4-BE49-F238E27FC236}">
                <a16:creationId xmlns:a16="http://schemas.microsoft.com/office/drawing/2014/main" id="{83F7AD09-37F0-4DC9-A6E4-5F8945ACDA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2408" y="1984287"/>
            <a:ext cx="4795274" cy="2705520"/>
          </a:xfrm>
          <a:prstGeom prst="rect">
            <a:avLst/>
          </a:prstGeom>
        </p:spPr>
      </p:pic>
      <p:sp>
        <p:nvSpPr>
          <p:cNvPr id="4" name="TextBox 3">
            <a:extLst>
              <a:ext uri="{FF2B5EF4-FFF2-40B4-BE49-F238E27FC236}">
                <a16:creationId xmlns:a16="http://schemas.microsoft.com/office/drawing/2014/main" id="{A421987D-0ED9-4143-9ACB-95EEC00137B5}"/>
              </a:ext>
            </a:extLst>
          </p:cNvPr>
          <p:cNvSpPr txBox="1"/>
          <p:nvPr/>
        </p:nvSpPr>
        <p:spPr>
          <a:xfrm>
            <a:off x="2402801" y="5478329"/>
            <a:ext cx="6763326" cy="523220"/>
          </a:xfrm>
          <a:prstGeom prst="rect">
            <a:avLst/>
          </a:prstGeom>
          <a:noFill/>
        </p:spPr>
        <p:txBody>
          <a:bodyPr wrap="none" rtlCol="0">
            <a:spAutoFit/>
          </a:bodyPr>
          <a:lstStyle/>
          <a:p>
            <a:r>
              <a:rPr lang="en-US" sz="2800" dirty="0">
                <a:solidFill>
                  <a:schemeClr val="bg1"/>
                </a:solidFill>
              </a:rPr>
              <a:t>The solution to overcome the drag of capsule</a:t>
            </a:r>
            <a:endParaRPr lang="en-IN" sz="2800" dirty="0">
              <a:solidFill>
                <a:schemeClr val="bg1"/>
              </a:solidFill>
            </a:endParaRPr>
          </a:p>
        </p:txBody>
      </p:sp>
    </p:spTree>
    <p:extLst>
      <p:ext uri="{BB962C8B-B14F-4D97-AF65-F5344CB8AC3E}">
        <p14:creationId xmlns:p14="http://schemas.microsoft.com/office/powerpoint/2010/main" val="124522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1+#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 calcmode="lin" valueType="num">
                                      <p:cBhvr additive="base">
                                        <p:cTn id="3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1888885"/>
            <a:ext cx="12192000" cy="8880050"/>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673915" y="728755"/>
            <a:ext cx="184731" cy="646331"/>
          </a:xfrm>
          <a:prstGeom prst="rect">
            <a:avLst/>
          </a:prstGeom>
          <a:noFill/>
        </p:spPr>
        <p:txBody>
          <a:bodyPr wrap="none" rtlCol="0">
            <a:spAutoFit/>
          </a:bodyPr>
          <a:lstStyle/>
          <a:p>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7A43920-DA46-4E79-A28E-B02C694C0C92}"/>
              </a:ext>
            </a:extLst>
          </p:cNvPr>
          <p:cNvSpPr txBox="1"/>
          <p:nvPr/>
        </p:nvSpPr>
        <p:spPr>
          <a:xfrm>
            <a:off x="1157057" y="758766"/>
            <a:ext cx="184731" cy="707886"/>
          </a:xfrm>
          <a:prstGeom prst="rect">
            <a:avLst/>
          </a:prstGeom>
          <a:noFill/>
        </p:spPr>
        <p:txBody>
          <a:bodyPr wrap="none" rtlCol="0">
            <a:spAutoFit/>
          </a:bodyPr>
          <a:lstStyle/>
          <a:p>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8C7006B-5E20-4E06-8766-36477A0B68AE}"/>
              </a:ext>
            </a:extLst>
          </p:cNvPr>
          <p:cNvSpPr/>
          <p:nvPr/>
        </p:nvSpPr>
        <p:spPr>
          <a:xfrm>
            <a:off x="1257119" y="1844133"/>
            <a:ext cx="9482521" cy="461665"/>
          </a:xfrm>
          <a:prstGeom prst="rect">
            <a:avLst/>
          </a:prstGeom>
        </p:spPr>
        <p:txBody>
          <a:bodyPr wrap="square">
            <a:spAutoFit/>
          </a:bodyPr>
          <a:lstStyle/>
          <a:p>
            <a:r>
              <a:rPr lang="en-IN" sz="2400" b="1" dirty="0">
                <a:solidFill>
                  <a:schemeClr val="bg1"/>
                </a:solidFill>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C93D7729-1953-49B9-8298-76E352DEF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8370" y="728753"/>
            <a:ext cx="8188961" cy="5473469"/>
          </a:xfrm>
          <a:prstGeom prst="rect">
            <a:avLst/>
          </a:prstGeom>
        </p:spPr>
      </p:pic>
      <p:sp>
        <p:nvSpPr>
          <p:cNvPr id="3" name="Rectangle 2">
            <a:extLst>
              <a:ext uri="{FF2B5EF4-FFF2-40B4-BE49-F238E27FC236}">
                <a16:creationId xmlns:a16="http://schemas.microsoft.com/office/drawing/2014/main" id="{C922EED6-FF0C-4059-83F8-D190FB8DCE22}"/>
              </a:ext>
            </a:extLst>
          </p:cNvPr>
          <p:cNvSpPr/>
          <p:nvPr/>
        </p:nvSpPr>
        <p:spPr>
          <a:xfrm>
            <a:off x="2377661" y="3599985"/>
            <a:ext cx="7241435" cy="2923877"/>
          </a:xfrm>
          <a:prstGeom prst="rect">
            <a:avLst/>
          </a:prstGeom>
        </p:spPr>
        <p:txBody>
          <a:bodyPr wrap="square">
            <a:spAutoFit/>
          </a:bodyPr>
          <a:lstStyle/>
          <a:p>
            <a:pPr marL="457200" indent="-457200">
              <a:buFont typeface="Arial" panose="020B0604020202020204" pitchFamily="34" charset="0"/>
              <a:buChar char="•"/>
            </a:pPr>
            <a:r>
              <a:rPr lang="en-IN" sz="2800" b="1">
                <a:solidFill>
                  <a:schemeClr val="bg1"/>
                </a:solidFill>
                <a:latin typeface="Times New Roman" panose="02020603050405020304" pitchFamily="18" charset="0"/>
                <a:cs typeface="Times New Roman" panose="02020603050405020304" pitchFamily="18" charset="0"/>
              </a:rPr>
              <a:t>AUGMENTED WINDOWS</a:t>
            </a:r>
          </a:p>
          <a:p>
            <a:pPr marL="457200" indent="-457200">
              <a:buFont typeface="Arial" panose="020B0604020202020204" pitchFamily="34" charset="0"/>
              <a:buChar char="•"/>
            </a:pPr>
            <a:endParaRPr lang="en-IN" sz="2800" b="1" dirty="0">
              <a:solidFill>
                <a:schemeClr val="bg1"/>
              </a:solidFill>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dirty="0">
                <a:solidFill>
                  <a:schemeClr val="bg1"/>
                </a:solidFill>
              </a:rPr>
              <a:t>Interactive AR screens open up the windowless capsule to the outside world</a:t>
            </a:r>
            <a:r>
              <a:rPr lang="en-US" sz="2800" dirty="0">
                <a:solidFill>
                  <a:schemeClr val="bg1"/>
                </a:solidFill>
                <a:latin typeface="Times New Roman" panose="02020603050405020304" pitchFamily="18" charset="0"/>
                <a:cs typeface="Times New Roman" panose="02020603050405020304" pitchFamily="18" charset="0"/>
              </a:rPr>
              <a:t>.</a:t>
            </a:r>
            <a:r>
              <a:rPr lang="en-US" sz="2800" dirty="0">
                <a:solidFill>
                  <a:schemeClr val="bg1"/>
                </a:solidFill>
              </a:rPr>
              <a:t> </a:t>
            </a:r>
            <a:endParaRPr lang="en-IN" sz="2800" b="1" dirty="0">
              <a:solidFill>
                <a:schemeClr val="bg1"/>
              </a:solidFill>
              <a:latin typeface="Times New Roman" panose="02020603050405020304" pitchFamily="18" charset="0"/>
              <a:cs typeface="Times New Roman" panose="02020603050405020304" pitchFamily="18"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500BED3-66BE-4E9F-95FF-EF4D6EAA20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164" y="1028831"/>
            <a:ext cx="7059447" cy="2400169"/>
          </a:xfrm>
          <a:prstGeom prst="rect">
            <a:avLst/>
          </a:prstGeom>
        </p:spPr>
      </p:pic>
    </p:spTree>
    <p:extLst>
      <p:ext uri="{BB962C8B-B14F-4D97-AF65-F5344CB8AC3E}">
        <p14:creationId xmlns:p14="http://schemas.microsoft.com/office/powerpoint/2010/main" val="374952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5" name="Picture 4">
            <a:extLst>
              <a:ext uri="{FF2B5EF4-FFF2-40B4-BE49-F238E27FC236}">
                <a16:creationId xmlns:a16="http://schemas.microsoft.com/office/drawing/2014/main" id="{7DF7B681-19BB-4359-8926-DEA398DFD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64" y="508745"/>
            <a:ext cx="3584343" cy="819816"/>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695638" y="595487"/>
            <a:ext cx="3202993" cy="646331"/>
          </a:xfrm>
          <a:prstGeom prst="rect">
            <a:avLst/>
          </a:prstGeom>
          <a:noFill/>
        </p:spPr>
        <p:txBody>
          <a:bodyPr wrap="non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How It Works?</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D45E02D-A691-4033-890D-A5C0C63F2A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1763" y="1724153"/>
            <a:ext cx="8480279" cy="4738255"/>
          </a:xfrm>
          <a:prstGeom prst="rect">
            <a:avLst/>
          </a:prstGeom>
          <a:effectLst>
            <a:softEdge rad="635000"/>
          </a:effectLst>
        </p:spPr>
      </p:pic>
    </p:spTree>
    <p:extLst>
      <p:ext uri="{BB962C8B-B14F-4D97-AF65-F5344CB8AC3E}">
        <p14:creationId xmlns:p14="http://schemas.microsoft.com/office/powerpoint/2010/main" val="3877204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5" name="Picture 4">
            <a:extLst>
              <a:ext uri="{FF2B5EF4-FFF2-40B4-BE49-F238E27FC236}">
                <a16:creationId xmlns:a16="http://schemas.microsoft.com/office/drawing/2014/main" id="{7DF7B681-19BB-4359-8926-DEA398DFD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96" y="642013"/>
            <a:ext cx="9168815" cy="819816"/>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673915" y="728755"/>
            <a:ext cx="8841075" cy="646331"/>
          </a:xfrm>
          <a:prstGeom prst="rect">
            <a:avLst/>
          </a:prstGeom>
          <a:noFill/>
        </p:spPr>
        <p:txBody>
          <a:bodyPr wrap="non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PROGRESS IN HYPERLOOP PROJECTS</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5F310E8-DE62-45BA-AE2F-65E54EDC49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0033" y="2148811"/>
            <a:ext cx="4733925" cy="4067175"/>
          </a:xfrm>
          <a:prstGeom prst="rect">
            <a:avLst/>
          </a:prstGeom>
        </p:spPr>
      </p:pic>
      <p:pic>
        <p:nvPicPr>
          <p:cNvPr id="8" name="Picture 7">
            <a:extLst>
              <a:ext uri="{FF2B5EF4-FFF2-40B4-BE49-F238E27FC236}">
                <a16:creationId xmlns:a16="http://schemas.microsoft.com/office/drawing/2014/main" id="{8EA8B3DF-7586-4FFE-B6E9-2687E0D14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8042" y="2148811"/>
            <a:ext cx="4733925" cy="4067175"/>
          </a:xfrm>
          <a:prstGeom prst="rect">
            <a:avLst/>
          </a:prstGeom>
        </p:spPr>
      </p:pic>
      <p:sp>
        <p:nvSpPr>
          <p:cNvPr id="3" name="Rectangle 2">
            <a:extLst>
              <a:ext uri="{FF2B5EF4-FFF2-40B4-BE49-F238E27FC236}">
                <a16:creationId xmlns:a16="http://schemas.microsoft.com/office/drawing/2014/main" id="{778CEE3D-3F3B-44CC-892C-1AD560A0C4C3}"/>
              </a:ext>
            </a:extLst>
          </p:cNvPr>
          <p:cNvSpPr/>
          <p:nvPr/>
        </p:nvSpPr>
        <p:spPr>
          <a:xfrm rot="2916123">
            <a:off x="8589113" y="3534257"/>
            <a:ext cx="873116" cy="738938"/>
          </a:xfrm>
          <a:prstGeom prst="rect">
            <a:avLst/>
          </a:prstGeom>
          <a:solidFill>
            <a:srgbClr val="FBE6D5"/>
          </a:solidFill>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608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5" name="Picture 4">
            <a:extLst>
              <a:ext uri="{FF2B5EF4-FFF2-40B4-BE49-F238E27FC236}">
                <a16:creationId xmlns:a16="http://schemas.microsoft.com/office/drawing/2014/main" id="{7DF7B681-19BB-4359-8926-DEA398DFD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98" y="642013"/>
            <a:ext cx="10010840" cy="819816"/>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673915" y="728755"/>
            <a:ext cx="9649180" cy="646331"/>
          </a:xfrm>
          <a:prstGeom prst="rect">
            <a:avLst/>
          </a:prstGeom>
          <a:noFill/>
        </p:spPr>
        <p:txBody>
          <a:bodyPr wrap="non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DEVELOPMENT OF HYPERLOOP IN INDIA</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114FCA9-D2F6-4D31-BAB4-937D07D9D2C4}"/>
              </a:ext>
            </a:extLst>
          </p:cNvPr>
          <p:cNvPicPr>
            <a:picLocks noChangeAspect="1"/>
          </p:cNvPicPr>
          <p:nvPr/>
        </p:nvPicPr>
        <p:blipFill rotWithShape="1">
          <a:blip r:embed="rId5">
            <a:extLst>
              <a:ext uri="{28A0092B-C50C-407E-A947-70E740481C1C}">
                <a14:useLocalDpi xmlns:a14="http://schemas.microsoft.com/office/drawing/2010/main" val="0"/>
              </a:ext>
            </a:extLst>
          </a:blip>
          <a:srcRect t="13883" r="6013" b="2887"/>
          <a:stretch/>
        </p:blipFill>
        <p:spPr>
          <a:xfrm>
            <a:off x="5637401" y="1781635"/>
            <a:ext cx="6149131" cy="4756558"/>
          </a:xfrm>
          <a:prstGeom prst="rect">
            <a:avLst/>
          </a:prstGeom>
        </p:spPr>
      </p:pic>
      <p:sp>
        <p:nvSpPr>
          <p:cNvPr id="9" name="TextBox 8">
            <a:extLst>
              <a:ext uri="{FF2B5EF4-FFF2-40B4-BE49-F238E27FC236}">
                <a16:creationId xmlns:a16="http://schemas.microsoft.com/office/drawing/2014/main" id="{DF1D6C71-2CA3-488C-90B6-654EA79A771A}"/>
              </a:ext>
            </a:extLst>
          </p:cNvPr>
          <p:cNvSpPr txBox="1"/>
          <p:nvPr/>
        </p:nvSpPr>
        <p:spPr>
          <a:xfrm>
            <a:off x="673915" y="1015068"/>
            <a:ext cx="184731" cy="369332"/>
          </a:xfrm>
          <a:prstGeom prst="rect">
            <a:avLst/>
          </a:prstGeom>
          <a:noFill/>
        </p:spPr>
        <p:txBody>
          <a:bodyPr wrap="none" rtlCol="0">
            <a:spAutoFit/>
          </a:bodyPr>
          <a:lstStyle/>
          <a:p>
            <a:endParaRPr lang="en-IN" dirty="0"/>
          </a:p>
        </p:txBody>
      </p:sp>
      <p:pic>
        <p:nvPicPr>
          <p:cNvPr id="10" name="Picture 9">
            <a:extLst>
              <a:ext uri="{FF2B5EF4-FFF2-40B4-BE49-F238E27FC236}">
                <a16:creationId xmlns:a16="http://schemas.microsoft.com/office/drawing/2014/main" id="{A10FEF87-88CF-4BC6-B679-3B7303A46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98" y="1986109"/>
            <a:ext cx="4838585" cy="4347610"/>
          </a:xfrm>
          <a:prstGeom prst="rect">
            <a:avLst/>
          </a:prstGeom>
        </p:spPr>
      </p:pic>
      <p:sp>
        <p:nvSpPr>
          <p:cNvPr id="11" name="TextBox 10">
            <a:extLst>
              <a:ext uri="{FF2B5EF4-FFF2-40B4-BE49-F238E27FC236}">
                <a16:creationId xmlns:a16="http://schemas.microsoft.com/office/drawing/2014/main" id="{AB95E894-8C39-4B33-B415-003DBA96E2DF}"/>
              </a:ext>
            </a:extLst>
          </p:cNvPr>
          <p:cNvSpPr txBox="1"/>
          <p:nvPr/>
        </p:nvSpPr>
        <p:spPr>
          <a:xfrm>
            <a:off x="858646" y="2605643"/>
            <a:ext cx="4143314" cy="3970318"/>
          </a:xfrm>
          <a:prstGeom prst="rect">
            <a:avLst/>
          </a:prstGeom>
          <a:noFill/>
        </p:spPr>
        <p:txBody>
          <a:bodyPr wrap="none" rtlCol="0">
            <a:spAutoFit/>
          </a:bodyPr>
          <a:lstStyle/>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Amravati to Vijayawada</a:t>
            </a:r>
          </a:p>
          <a:p>
            <a:pPr marL="457200" indent="-457200">
              <a:buFont typeface="Wingdings" panose="05000000000000000000" pitchFamily="2" charset="2"/>
              <a:buChar char="Ø"/>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Bengaluru to Chennai</a:t>
            </a:r>
          </a:p>
          <a:p>
            <a:pPr marL="457200" indent="-457200">
              <a:buFont typeface="Wingdings" panose="05000000000000000000" pitchFamily="2" charset="2"/>
              <a:buChar char="Ø"/>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Mumbai to Pune</a:t>
            </a:r>
            <a:endParaRPr lang="en-IN" sz="28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Mumbai to Chennai</a:t>
            </a:r>
          </a:p>
          <a:p>
            <a:pPr marL="457200" indent="-457200">
              <a:buFont typeface="Wingdings" panose="05000000000000000000" pitchFamily="2" charset="2"/>
              <a:buChar char="Ø"/>
            </a:pPr>
            <a:endParaRPr lang="en-US" sz="2800" dirty="0">
              <a:solidFill>
                <a:schemeClr val="bg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10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 calcmode="lin" valueType="num">
                                      <p:cBhvr additive="base">
                                        <p:cTn id="31"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anim calcmode="lin" valueType="num">
                                      <p:cBhvr additive="base">
                                        <p:cTn id="37" dur="500" fill="hold"/>
                                        <p:tgtEl>
                                          <p:spTgt spid="11">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1">
                                            <p:txEl>
                                              <p:pRg st="6" end="6"/>
                                            </p:txEl>
                                          </p:spTgt>
                                        </p:tgtEl>
                                        <p:attrNameLst>
                                          <p:attrName>style.visibility</p:attrName>
                                        </p:attrNameLst>
                                      </p:cBhvr>
                                      <p:to>
                                        <p:strVal val="visible"/>
                                      </p:to>
                                    </p:set>
                                    <p:anim calcmode="lin" valueType="num">
                                      <p:cBhvr additive="base">
                                        <p:cTn id="43" dur="500" fill="hold"/>
                                        <p:tgtEl>
                                          <p:spTgt spid="11">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5" name="Picture 4">
            <a:extLst>
              <a:ext uri="{FF2B5EF4-FFF2-40B4-BE49-F238E27FC236}">
                <a16:creationId xmlns:a16="http://schemas.microsoft.com/office/drawing/2014/main" id="{7DF7B681-19BB-4359-8926-DEA398DFD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940" y="651326"/>
            <a:ext cx="5353219" cy="819816"/>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3278996" y="725692"/>
            <a:ext cx="5138971" cy="646331"/>
          </a:xfrm>
          <a:prstGeom prst="rect">
            <a:avLst/>
          </a:prstGeom>
          <a:noFill/>
        </p:spPr>
        <p:txBody>
          <a:bodyPr wrap="non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SPEED COMPARISION</a:t>
            </a:r>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F1D6C71-2CA3-488C-90B6-654EA79A771A}"/>
              </a:ext>
            </a:extLst>
          </p:cNvPr>
          <p:cNvSpPr txBox="1"/>
          <p:nvPr/>
        </p:nvSpPr>
        <p:spPr>
          <a:xfrm>
            <a:off x="673915" y="1015068"/>
            <a:ext cx="184731" cy="369332"/>
          </a:xfrm>
          <a:prstGeom prst="rect">
            <a:avLst/>
          </a:prstGeom>
          <a:noFill/>
        </p:spPr>
        <p:txBody>
          <a:bodyPr wrap="none" rtlCol="0">
            <a:spAutoFit/>
          </a:bodyPr>
          <a:lstStyle/>
          <a:p>
            <a:endParaRPr lang="en-IN" dirty="0"/>
          </a:p>
        </p:txBody>
      </p:sp>
      <p:pic>
        <p:nvPicPr>
          <p:cNvPr id="10" name="Picture 9">
            <a:extLst>
              <a:ext uri="{FF2B5EF4-FFF2-40B4-BE49-F238E27FC236}">
                <a16:creationId xmlns:a16="http://schemas.microsoft.com/office/drawing/2014/main" id="{A10FEF87-88CF-4BC6-B679-3B7303A46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5254" y="1926938"/>
            <a:ext cx="6772589" cy="4732775"/>
          </a:xfrm>
          <a:prstGeom prst="rect">
            <a:avLst/>
          </a:prstGeom>
        </p:spPr>
      </p:pic>
      <p:graphicFrame>
        <p:nvGraphicFramePr>
          <p:cNvPr id="4" name="Table 6">
            <a:extLst>
              <a:ext uri="{FF2B5EF4-FFF2-40B4-BE49-F238E27FC236}">
                <a16:creationId xmlns:a16="http://schemas.microsoft.com/office/drawing/2014/main" id="{362751DA-9341-4172-962C-B982442E0708}"/>
              </a:ext>
            </a:extLst>
          </p:cNvPr>
          <p:cNvGraphicFramePr>
            <a:graphicFrameLocks noGrp="1"/>
          </p:cNvGraphicFramePr>
          <p:nvPr>
            <p:extLst>
              <p:ext uri="{D42A27DB-BD31-4B8C-83A1-F6EECF244321}">
                <p14:modId xmlns:p14="http://schemas.microsoft.com/office/powerpoint/2010/main" val="1188518700"/>
              </p:ext>
            </p:extLst>
          </p:nvPr>
        </p:nvGraphicFramePr>
        <p:xfrm>
          <a:off x="2842404" y="2220685"/>
          <a:ext cx="5878287" cy="4145280"/>
        </p:xfrm>
        <a:graphic>
          <a:graphicData uri="http://schemas.openxmlformats.org/drawingml/2006/table">
            <a:tbl>
              <a:tblPr firstRow="1" bandRow="1">
                <a:tableStyleId>{5C22544A-7EE6-4342-B048-85BDC9FD1C3A}</a:tableStyleId>
              </a:tblPr>
              <a:tblGrid>
                <a:gridCol w="1972116">
                  <a:extLst>
                    <a:ext uri="{9D8B030D-6E8A-4147-A177-3AD203B41FA5}">
                      <a16:colId xmlns:a16="http://schemas.microsoft.com/office/drawing/2014/main" val="2365975364"/>
                    </a:ext>
                  </a:extLst>
                </a:gridCol>
                <a:gridCol w="3906171">
                  <a:extLst>
                    <a:ext uri="{9D8B030D-6E8A-4147-A177-3AD203B41FA5}">
                      <a16:colId xmlns:a16="http://schemas.microsoft.com/office/drawing/2014/main" val="2453536954"/>
                    </a:ext>
                  </a:extLst>
                </a:gridCol>
              </a:tblGrid>
              <a:tr h="498248">
                <a:tc>
                  <a:txBody>
                    <a:bodyPr/>
                    <a:lstStyle/>
                    <a:p>
                      <a:pPr algn="l"/>
                      <a:r>
                        <a:rPr lang="en-IN" sz="2800" dirty="0">
                          <a:latin typeface="Times New Roman" panose="02020603050405020304" pitchFamily="18" charset="0"/>
                          <a:cs typeface="Times New Roman" panose="02020603050405020304" pitchFamily="18" charset="0"/>
                        </a:rPr>
                        <a:t>Type</a:t>
                      </a:r>
                    </a:p>
                  </a:txBody>
                  <a:tcPr/>
                </a:tc>
                <a:tc>
                  <a:txBody>
                    <a:bodyPr/>
                    <a:lstStyle/>
                    <a:p>
                      <a:pPr algn="ctr"/>
                      <a:r>
                        <a:rPr lang="en-IN" sz="2800" dirty="0">
                          <a:latin typeface="Times New Roman" panose="02020603050405020304" pitchFamily="18" charset="0"/>
                          <a:cs typeface="Times New Roman" panose="02020603050405020304" pitchFamily="18" charset="0"/>
                        </a:rPr>
                        <a:t>Max Speed (Km/h)</a:t>
                      </a:r>
                    </a:p>
                  </a:txBody>
                  <a:tcPr/>
                </a:tc>
                <a:extLst>
                  <a:ext uri="{0D108BD9-81ED-4DB2-BD59-A6C34878D82A}">
                    <a16:rowId xmlns:a16="http://schemas.microsoft.com/office/drawing/2014/main" val="481367175"/>
                  </a:ext>
                </a:extLst>
              </a:tr>
              <a:tr h="498248">
                <a:tc>
                  <a:txBody>
                    <a:bodyPr/>
                    <a:lstStyle/>
                    <a:p>
                      <a:r>
                        <a:rPr lang="en-IN" sz="2800" dirty="0">
                          <a:latin typeface="Times New Roman" panose="02020603050405020304" pitchFamily="18" charset="0"/>
                          <a:cs typeface="Times New Roman" panose="02020603050405020304" pitchFamily="18" charset="0"/>
                        </a:rPr>
                        <a:t>Aircraft</a:t>
                      </a:r>
                    </a:p>
                  </a:txBody>
                  <a:tcPr/>
                </a:tc>
                <a:tc>
                  <a:txBody>
                    <a:bodyPr/>
                    <a:lstStyle/>
                    <a:p>
                      <a:pPr algn="ctr"/>
                      <a:r>
                        <a:rPr lang="en-IN" sz="2800" dirty="0">
                          <a:latin typeface="Times New Roman" panose="02020603050405020304" pitchFamily="18" charset="0"/>
                          <a:cs typeface="Times New Roman" panose="02020603050405020304" pitchFamily="18" charset="0"/>
                        </a:rPr>
                        <a:t>980</a:t>
                      </a:r>
                    </a:p>
                  </a:txBody>
                  <a:tcPr/>
                </a:tc>
                <a:extLst>
                  <a:ext uri="{0D108BD9-81ED-4DB2-BD59-A6C34878D82A}">
                    <a16:rowId xmlns:a16="http://schemas.microsoft.com/office/drawing/2014/main" val="1386143062"/>
                  </a:ext>
                </a:extLst>
              </a:tr>
              <a:tr h="498248">
                <a:tc>
                  <a:txBody>
                    <a:bodyPr/>
                    <a:lstStyle/>
                    <a:p>
                      <a:r>
                        <a:rPr lang="en-IN" sz="2800" dirty="0">
                          <a:latin typeface="Times New Roman" panose="02020603050405020304" pitchFamily="18" charset="0"/>
                          <a:cs typeface="Times New Roman" panose="02020603050405020304" pitchFamily="18" charset="0"/>
                        </a:rPr>
                        <a:t>Bus</a:t>
                      </a:r>
                    </a:p>
                  </a:txBody>
                  <a:tcPr/>
                </a:tc>
                <a:tc>
                  <a:txBody>
                    <a:bodyPr/>
                    <a:lstStyle/>
                    <a:p>
                      <a:pPr algn="ctr"/>
                      <a:r>
                        <a:rPr lang="en-IN" sz="2800" dirty="0">
                          <a:latin typeface="Times New Roman" panose="02020603050405020304" pitchFamily="18" charset="0"/>
                          <a:cs typeface="Times New Roman" panose="02020603050405020304" pitchFamily="18" charset="0"/>
                        </a:rPr>
                        <a:t>100</a:t>
                      </a:r>
                    </a:p>
                  </a:txBody>
                  <a:tcPr/>
                </a:tc>
                <a:extLst>
                  <a:ext uri="{0D108BD9-81ED-4DB2-BD59-A6C34878D82A}">
                    <a16:rowId xmlns:a16="http://schemas.microsoft.com/office/drawing/2014/main" val="1100432544"/>
                  </a:ext>
                </a:extLst>
              </a:tr>
              <a:tr h="498248">
                <a:tc>
                  <a:txBody>
                    <a:bodyPr/>
                    <a:lstStyle/>
                    <a:p>
                      <a:r>
                        <a:rPr lang="en-IN" sz="2800" dirty="0">
                          <a:latin typeface="Times New Roman" panose="02020603050405020304" pitchFamily="18" charset="0"/>
                          <a:cs typeface="Times New Roman" panose="02020603050405020304" pitchFamily="18" charset="0"/>
                        </a:rPr>
                        <a:t>Car</a:t>
                      </a:r>
                    </a:p>
                  </a:txBody>
                  <a:tcPr/>
                </a:tc>
                <a:tc>
                  <a:txBody>
                    <a:bodyPr/>
                    <a:lstStyle/>
                    <a:p>
                      <a:pPr algn="ctr"/>
                      <a:r>
                        <a:rPr lang="en-IN" sz="2800" dirty="0">
                          <a:latin typeface="Times New Roman" panose="02020603050405020304" pitchFamily="18" charset="0"/>
                          <a:cs typeface="Times New Roman" panose="02020603050405020304" pitchFamily="18" charset="0"/>
                        </a:rPr>
                        <a:t>120</a:t>
                      </a:r>
                    </a:p>
                  </a:txBody>
                  <a:tcPr/>
                </a:tc>
                <a:extLst>
                  <a:ext uri="{0D108BD9-81ED-4DB2-BD59-A6C34878D82A}">
                    <a16:rowId xmlns:a16="http://schemas.microsoft.com/office/drawing/2014/main" val="3724452387"/>
                  </a:ext>
                </a:extLst>
              </a:tr>
              <a:tr h="498248">
                <a:tc>
                  <a:txBody>
                    <a:bodyPr/>
                    <a:lstStyle/>
                    <a:p>
                      <a:r>
                        <a:rPr lang="en-IN" sz="2800" dirty="0">
                          <a:latin typeface="Times New Roman" panose="02020603050405020304" pitchFamily="18" charset="0"/>
                          <a:cs typeface="Times New Roman" panose="02020603050405020304" pitchFamily="18" charset="0"/>
                        </a:rPr>
                        <a:t>Train</a:t>
                      </a:r>
                    </a:p>
                  </a:txBody>
                  <a:tcPr/>
                </a:tc>
                <a:tc>
                  <a:txBody>
                    <a:bodyPr/>
                    <a:lstStyle/>
                    <a:p>
                      <a:pPr algn="ctr"/>
                      <a:r>
                        <a:rPr lang="en-IN" sz="2800" dirty="0">
                          <a:latin typeface="Times New Roman" panose="02020603050405020304" pitchFamily="18" charset="0"/>
                          <a:cs typeface="Times New Roman" panose="02020603050405020304" pitchFamily="18" charset="0"/>
                        </a:rPr>
                        <a:t>225</a:t>
                      </a:r>
                    </a:p>
                  </a:txBody>
                  <a:tcPr/>
                </a:tc>
                <a:extLst>
                  <a:ext uri="{0D108BD9-81ED-4DB2-BD59-A6C34878D82A}">
                    <a16:rowId xmlns:a16="http://schemas.microsoft.com/office/drawing/2014/main" val="1348089041"/>
                  </a:ext>
                </a:extLst>
              </a:tr>
              <a:tr h="498248">
                <a:tc>
                  <a:txBody>
                    <a:bodyPr/>
                    <a:lstStyle/>
                    <a:p>
                      <a:r>
                        <a:rPr lang="en-IN" sz="2800" dirty="0">
                          <a:latin typeface="Times New Roman" panose="02020603050405020304" pitchFamily="18" charset="0"/>
                          <a:cs typeface="Times New Roman" panose="02020603050405020304" pitchFamily="18" charset="0"/>
                        </a:rPr>
                        <a:t>Metro Rail</a:t>
                      </a:r>
                    </a:p>
                  </a:txBody>
                  <a:tcPr/>
                </a:tc>
                <a:tc>
                  <a:txBody>
                    <a:bodyPr/>
                    <a:lstStyle/>
                    <a:p>
                      <a:pPr algn="ctr"/>
                      <a:r>
                        <a:rPr lang="en-IN" sz="2800" dirty="0">
                          <a:latin typeface="Times New Roman" panose="02020603050405020304" pitchFamily="18" charset="0"/>
                          <a:cs typeface="Times New Roman" panose="02020603050405020304" pitchFamily="18" charset="0"/>
                        </a:rPr>
                        <a:t>380</a:t>
                      </a:r>
                    </a:p>
                  </a:txBody>
                  <a:tcPr/>
                </a:tc>
                <a:extLst>
                  <a:ext uri="{0D108BD9-81ED-4DB2-BD59-A6C34878D82A}">
                    <a16:rowId xmlns:a16="http://schemas.microsoft.com/office/drawing/2014/main" val="1686579347"/>
                  </a:ext>
                </a:extLst>
              </a:tr>
              <a:tr h="498248">
                <a:tc>
                  <a:txBody>
                    <a:bodyPr/>
                    <a:lstStyle/>
                    <a:p>
                      <a:r>
                        <a:rPr lang="en-IN" sz="2800" dirty="0">
                          <a:latin typeface="Times New Roman" panose="02020603050405020304" pitchFamily="18" charset="0"/>
                          <a:cs typeface="Times New Roman" panose="02020603050405020304" pitchFamily="18" charset="0"/>
                        </a:rPr>
                        <a:t>Maglev</a:t>
                      </a:r>
                    </a:p>
                  </a:txBody>
                  <a:tcPr/>
                </a:tc>
                <a:tc>
                  <a:txBody>
                    <a:bodyPr/>
                    <a:lstStyle/>
                    <a:p>
                      <a:pPr algn="ctr"/>
                      <a:r>
                        <a:rPr lang="en-IN" sz="2800" dirty="0">
                          <a:latin typeface="Times New Roman" panose="02020603050405020304" pitchFamily="18" charset="0"/>
                          <a:cs typeface="Times New Roman" panose="02020603050405020304" pitchFamily="18" charset="0"/>
                        </a:rPr>
                        <a:t>431</a:t>
                      </a:r>
                    </a:p>
                  </a:txBody>
                  <a:tcPr/>
                </a:tc>
                <a:extLst>
                  <a:ext uri="{0D108BD9-81ED-4DB2-BD59-A6C34878D82A}">
                    <a16:rowId xmlns:a16="http://schemas.microsoft.com/office/drawing/2014/main" val="1396042537"/>
                  </a:ext>
                </a:extLst>
              </a:tr>
              <a:tr h="498248">
                <a:tc>
                  <a:txBody>
                    <a:bodyPr/>
                    <a:lstStyle/>
                    <a:p>
                      <a:r>
                        <a:rPr lang="en-IN" sz="2800" dirty="0">
                          <a:latin typeface="Times New Roman" panose="02020603050405020304" pitchFamily="18" charset="0"/>
                          <a:cs typeface="Times New Roman" panose="02020603050405020304" pitchFamily="18" charset="0"/>
                        </a:rPr>
                        <a:t>Hyperloop</a:t>
                      </a:r>
                    </a:p>
                  </a:txBody>
                  <a:tcPr/>
                </a:tc>
                <a:tc>
                  <a:txBody>
                    <a:bodyPr/>
                    <a:lstStyle/>
                    <a:p>
                      <a:pPr algn="ctr"/>
                      <a:r>
                        <a:rPr lang="en-IN" sz="2800" dirty="0">
                          <a:latin typeface="Times New Roman" panose="02020603050405020304" pitchFamily="18" charset="0"/>
                          <a:cs typeface="Times New Roman" panose="02020603050405020304" pitchFamily="18" charset="0"/>
                        </a:rPr>
                        <a:t>1200</a:t>
                      </a:r>
                    </a:p>
                  </a:txBody>
                  <a:tcPr/>
                </a:tc>
                <a:extLst>
                  <a:ext uri="{0D108BD9-81ED-4DB2-BD59-A6C34878D82A}">
                    <a16:rowId xmlns:a16="http://schemas.microsoft.com/office/drawing/2014/main" val="3695060725"/>
                  </a:ext>
                </a:extLst>
              </a:tr>
            </a:tbl>
          </a:graphicData>
        </a:graphic>
      </p:graphicFrame>
    </p:spTree>
    <p:extLst>
      <p:ext uri="{BB962C8B-B14F-4D97-AF65-F5344CB8AC3E}">
        <p14:creationId xmlns:p14="http://schemas.microsoft.com/office/powerpoint/2010/main" val="27369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5" name="Picture 4">
            <a:extLst>
              <a:ext uri="{FF2B5EF4-FFF2-40B4-BE49-F238E27FC236}">
                <a16:creationId xmlns:a16="http://schemas.microsoft.com/office/drawing/2014/main" id="{7DF7B681-19BB-4359-8926-DEA398DFD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512" y="301690"/>
            <a:ext cx="3820828" cy="819816"/>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1424192" y="301690"/>
            <a:ext cx="3322576" cy="646331"/>
          </a:xfrm>
          <a:prstGeom prst="rect">
            <a:avLst/>
          </a:prstGeom>
          <a:noFill/>
        </p:spPr>
        <p:txBody>
          <a:bodyPr wrap="non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ADVANTAGES</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9B334EF-9A1E-4287-90B1-8B4954534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512" y="1351005"/>
            <a:ext cx="8626976" cy="3439826"/>
          </a:xfrm>
          <a:prstGeom prst="rect">
            <a:avLst/>
          </a:prstGeom>
        </p:spPr>
      </p:pic>
      <p:sp>
        <p:nvSpPr>
          <p:cNvPr id="3" name="TextBox 2">
            <a:extLst>
              <a:ext uri="{FF2B5EF4-FFF2-40B4-BE49-F238E27FC236}">
                <a16:creationId xmlns:a16="http://schemas.microsoft.com/office/drawing/2014/main" id="{416956ED-0FCF-4BE9-AFAC-779071D076D0}"/>
              </a:ext>
            </a:extLst>
          </p:cNvPr>
          <p:cNvSpPr txBox="1"/>
          <p:nvPr/>
        </p:nvSpPr>
        <p:spPr>
          <a:xfrm>
            <a:off x="1542662" y="1547424"/>
            <a:ext cx="8090676" cy="3046988"/>
          </a:xfrm>
          <a:prstGeom prst="rect">
            <a:avLst/>
          </a:prstGeom>
          <a:noFill/>
        </p:spPr>
        <p:txBody>
          <a:bodyPr wrap="none" rtlCol="0">
            <a:spAutoFit/>
          </a:bodyPr>
          <a:lstStyle/>
          <a:p>
            <a:pPr marL="285750" indent="-285750">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Low cost than flights and high speed trains.</a:t>
            </a:r>
          </a:p>
          <a:p>
            <a:pPr marL="285750" indent="-285750">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Highest speed than all transportation methods.</a:t>
            </a:r>
          </a:p>
          <a:p>
            <a:pPr marL="285750" indent="-285750">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Immune to weather</a:t>
            </a:r>
          </a:p>
          <a:p>
            <a:pPr marL="285750" indent="-285750">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Resistant to Earthquakes.</a:t>
            </a:r>
          </a:p>
          <a:p>
            <a:pPr marL="285750" indent="-285750">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Sustainable self powering.</a:t>
            </a:r>
          </a:p>
          <a:p>
            <a:pPr marL="285750" indent="-285750">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Pollution free.</a:t>
            </a:r>
          </a:p>
        </p:txBody>
      </p:sp>
      <p:pic>
        <p:nvPicPr>
          <p:cNvPr id="9" name="Picture 8">
            <a:extLst>
              <a:ext uri="{FF2B5EF4-FFF2-40B4-BE49-F238E27FC236}">
                <a16:creationId xmlns:a16="http://schemas.microsoft.com/office/drawing/2014/main" id="{B3977557-BFFC-46D0-926B-11255E6224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205046"/>
            <a:ext cx="12174316" cy="1766026"/>
          </a:xfrm>
          <a:prstGeom prst="rect">
            <a:avLst/>
          </a:prstGeom>
        </p:spPr>
      </p:pic>
    </p:spTree>
    <p:extLst>
      <p:ext uri="{BB962C8B-B14F-4D97-AF65-F5344CB8AC3E}">
        <p14:creationId xmlns:p14="http://schemas.microsoft.com/office/powerpoint/2010/main" val="269290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additive="base">
                                        <p:cTn id="5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5" name="Picture 4">
            <a:extLst>
              <a:ext uri="{FF2B5EF4-FFF2-40B4-BE49-F238E27FC236}">
                <a16:creationId xmlns:a16="http://schemas.microsoft.com/office/drawing/2014/main" id="{7DF7B681-19BB-4359-8926-DEA398DFD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175" y="232104"/>
            <a:ext cx="4524440" cy="819816"/>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1455454" y="333059"/>
            <a:ext cx="4092018" cy="646331"/>
          </a:xfrm>
          <a:prstGeom prst="rect">
            <a:avLst/>
          </a:prstGeom>
          <a:noFill/>
        </p:spPr>
        <p:txBody>
          <a:bodyPr wrap="non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DISADVANTAGES</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9B334EF-9A1E-4287-90B1-8B4954534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176" y="1567130"/>
            <a:ext cx="7885812" cy="1962018"/>
          </a:xfrm>
          <a:prstGeom prst="rect">
            <a:avLst/>
          </a:prstGeom>
        </p:spPr>
      </p:pic>
      <p:sp>
        <p:nvSpPr>
          <p:cNvPr id="3" name="TextBox 2">
            <a:extLst>
              <a:ext uri="{FF2B5EF4-FFF2-40B4-BE49-F238E27FC236}">
                <a16:creationId xmlns:a16="http://schemas.microsoft.com/office/drawing/2014/main" id="{416956ED-0FCF-4BE9-AFAC-779071D076D0}"/>
              </a:ext>
            </a:extLst>
          </p:cNvPr>
          <p:cNvSpPr txBox="1"/>
          <p:nvPr/>
        </p:nvSpPr>
        <p:spPr>
          <a:xfrm>
            <a:off x="1455454" y="1719385"/>
            <a:ext cx="7456465" cy="1569660"/>
          </a:xfrm>
          <a:prstGeom prst="rect">
            <a:avLst/>
          </a:prstGeom>
          <a:noFill/>
        </p:spPr>
        <p:txBody>
          <a:bodyPr wrap="none" rtlCol="0">
            <a:spAutoFit/>
          </a:bodyPr>
          <a:lstStyle/>
          <a:p>
            <a:pPr marL="285750" indent="-285750">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Dizziness due to high speed.</a:t>
            </a:r>
          </a:p>
          <a:p>
            <a:pPr marL="285750" indent="-285750">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Insufficient movable space for passengers.</a:t>
            </a:r>
          </a:p>
          <a:p>
            <a:pPr marL="285750" indent="-285750">
              <a:buFont typeface="Arial" panose="020B0604020202020204" pitchFamily="34" charset="0"/>
              <a:buChar char="•"/>
            </a:pPr>
            <a:r>
              <a:rPr lang="en-IN" sz="3200" dirty="0">
                <a:solidFill>
                  <a:schemeClr val="bg1"/>
                </a:solidFill>
                <a:latin typeface="Times New Roman" panose="02020603050405020304" pitchFamily="18" charset="0"/>
                <a:cs typeface="Times New Roman" panose="02020603050405020304" pitchFamily="18" charset="0"/>
              </a:rPr>
              <a:t>Environment loss.</a:t>
            </a:r>
          </a:p>
        </p:txBody>
      </p:sp>
      <p:pic>
        <p:nvPicPr>
          <p:cNvPr id="7" name="Picture 6">
            <a:extLst>
              <a:ext uri="{FF2B5EF4-FFF2-40B4-BE49-F238E27FC236}">
                <a16:creationId xmlns:a16="http://schemas.microsoft.com/office/drawing/2014/main" id="{0E4E410B-D8AF-479B-BFA0-EBECC0FBF1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009055"/>
            <a:ext cx="12174316" cy="1962017"/>
          </a:xfrm>
          <a:prstGeom prst="rect">
            <a:avLst/>
          </a:prstGeom>
        </p:spPr>
      </p:pic>
    </p:spTree>
    <p:extLst>
      <p:ext uri="{BB962C8B-B14F-4D97-AF65-F5344CB8AC3E}">
        <p14:creationId xmlns:p14="http://schemas.microsoft.com/office/powerpoint/2010/main" val="129966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5" name="Picture 4">
            <a:extLst>
              <a:ext uri="{FF2B5EF4-FFF2-40B4-BE49-F238E27FC236}">
                <a16:creationId xmlns:a16="http://schemas.microsoft.com/office/drawing/2014/main" id="{7DF7B681-19BB-4359-8926-DEA398DFD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98" y="642013"/>
            <a:ext cx="3847461" cy="819816"/>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673915" y="728755"/>
            <a:ext cx="3313728" cy="646331"/>
          </a:xfrm>
          <a:prstGeom prst="rect">
            <a:avLst/>
          </a:prstGeom>
          <a:noFill/>
        </p:spPr>
        <p:txBody>
          <a:bodyPr wrap="non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CONCLUSION</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BE3109C-285E-41FF-8FD9-40EBF3C48E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98" y="1789679"/>
            <a:ext cx="10933056" cy="3383900"/>
          </a:xfrm>
          <a:prstGeom prst="rect">
            <a:avLst/>
          </a:prstGeom>
        </p:spPr>
      </p:pic>
      <p:sp>
        <p:nvSpPr>
          <p:cNvPr id="3" name="TextBox 2">
            <a:extLst>
              <a:ext uri="{FF2B5EF4-FFF2-40B4-BE49-F238E27FC236}">
                <a16:creationId xmlns:a16="http://schemas.microsoft.com/office/drawing/2014/main" id="{7296B9AF-4D3D-45E9-9F4D-2A3EB343893B}"/>
              </a:ext>
            </a:extLst>
          </p:cNvPr>
          <p:cNvSpPr txBox="1"/>
          <p:nvPr/>
        </p:nvSpPr>
        <p:spPr>
          <a:xfrm>
            <a:off x="985072" y="1927357"/>
            <a:ext cx="9808308" cy="2677656"/>
          </a:xfrm>
          <a:prstGeom prst="rect">
            <a:avLst/>
          </a:prstGeom>
          <a:noFill/>
        </p:spPr>
        <p:txBody>
          <a:bodyPr wrap="square" rtlCol="0">
            <a:spAutoFit/>
          </a:bodyPr>
          <a:lstStyle/>
          <a:p>
            <a:pPr algn="just"/>
            <a:r>
              <a:rPr lang="en-IN" sz="2800" dirty="0">
                <a:solidFill>
                  <a:schemeClr val="bg1"/>
                </a:solidFill>
                <a:latin typeface="Times New Roman" panose="02020603050405020304" pitchFamily="18" charset="0"/>
                <a:cs typeface="Times New Roman" panose="02020603050405020304" pitchFamily="18" charset="0"/>
              </a:rPr>
              <a:t>	The futuristic transportation system is yet to become an everyday reality. As Hyperloop is a new concept, it would require some future work for development of this project. Hyperloop is the first new form of public transportation in over 100 years. Hyperloop Technology will fundamentally change the way we travel, work and live.</a:t>
            </a:r>
          </a:p>
        </p:txBody>
      </p:sp>
      <p:pic>
        <p:nvPicPr>
          <p:cNvPr id="8" name="Picture 7">
            <a:extLst>
              <a:ext uri="{FF2B5EF4-FFF2-40B4-BE49-F238E27FC236}">
                <a16:creationId xmlns:a16="http://schemas.microsoft.com/office/drawing/2014/main" id="{0D1E9D8B-C143-4251-90F8-889488A513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76985"/>
            <a:ext cx="12174316" cy="1594088"/>
          </a:xfrm>
          <a:prstGeom prst="rect">
            <a:avLst/>
          </a:prstGeom>
        </p:spPr>
      </p:pic>
    </p:spTree>
    <p:extLst>
      <p:ext uri="{BB962C8B-B14F-4D97-AF65-F5344CB8AC3E}">
        <p14:creationId xmlns:p14="http://schemas.microsoft.com/office/powerpoint/2010/main" val="407225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4" name="Picture 3">
            <a:extLst>
              <a:ext uri="{FF2B5EF4-FFF2-40B4-BE49-F238E27FC236}">
                <a16:creationId xmlns:a16="http://schemas.microsoft.com/office/drawing/2014/main" id="{BC83C72B-FD31-4DE5-BC27-E55EAFE44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0750"/>
            <a:ext cx="12192000" cy="2476500"/>
          </a:xfrm>
          <a:prstGeom prst="rect">
            <a:avLst/>
          </a:prstGeom>
          <a:ln w="76200">
            <a:solidFill>
              <a:schemeClr val="bg1"/>
            </a:solidFill>
          </a:ln>
        </p:spPr>
      </p:pic>
      <p:sp>
        <p:nvSpPr>
          <p:cNvPr id="7" name="TextBox 6">
            <a:extLst>
              <a:ext uri="{FF2B5EF4-FFF2-40B4-BE49-F238E27FC236}">
                <a16:creationId xmlns:a16="http://schemas.microsoft.com/office/drawing/2014/main" id="{1C1BC749-9CD2-4381-8E9C-152ACA129294}"/>
              </a:ext>
            </a:extLst>
          </p:cNvPr>
          <p:cNvSpPr txBox="1"/>
          <p:nvPr/>
        </p:nvSpPr>
        <p:spPr>
          <a:xfrm>
            <a:off x="4125941" y="5173784"/>
            <a:ext cx="3940118" cy="830997"/>
          </a:xfrm>
          <a:prstGeom prst="rect">
            <a:avLst/>
          </a:prstGeom>
          <a:noFill/>
        </p:spPr>
        <p:txBody>
          <a:bodyPr wrap="none" rtlCol="0">
            <a:spAutoFit/>
          </a:bodyPr>
          <a:lstStyle/>
          <a:p>
            <a:r>
              <a:rPr lang="en-IN" sz="4800" b="1" dirty="0">
                <a:solidFill>
                  <a:schemeClr val="bg1"/>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572233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13" name="Picture 12">
            <a:extLst>
              <a:ext uri="{FF2B5EF4-FFF2-40B4-BE49-F238E27FC236}">
                <a16:creationId xmlns:a16="http://schemas.microsoft.com/office/drawing/2014/main" id="{478021B5-BE3D-4A8B-A4E7-E87DDA94EB93}"/>
              </a:ext>
            </a:extLst>
          </p:cNvPr>
          <p:cNvPicPr>
            <a:picLocks noChangeAspect="1"/>
          </p:cNvPicPr>
          <p:nvPr/>
        </p:nvPicPr>
        <p:blipFill rotWithShape="1">
          <a:blip r:embed="rId4">
            <a:extLst>
              <a:ext uri="{28A0092B-C50C-407E-A947-70E740481C1C}">
                <a14:useLocalDpi xmlns:a14="http://schemas.microsoft.com/office/drawing/2010/main" val="0"/>
              </a:ext>
            </a:extLst>
          </a:blip>
          <a:srcRect l="15794" r="12586"/>
          <a:stretch/>
        </p:blipFill>
        <p:spPr>
          <a:xfrm>
            <a:off x="2405233" y="356257"/>
            <a:ext cx="9220567" cy="5888823"/>
          </a:xfrm>
          <a:prstGeom prst="rect">
            <a:avLst/>
          </a:prstGeom>
        </p:spPr>
      </p:pic>
      <p:sp>
        <p:nvSpPr>
          <p:cNvPr id="15" name="TextBox 14">
            <a:extLst>
              <a:ext uri="{FF2B5EF4-FFF2-40B4-BE49-F238E27FC236}">
                <a16:creationId xmlns:a16="http://schemas.microsoft.com/office/drawing/2014/main" id="{C1CD9089-2DB5-4F0A-A792-79AF8BD2C743}"/>
              </a:ext>
            </a:extLst>
          </p:cNvPr>
          <p:cNvSpPr txBox="1"/>
          <p:nvPr/>
        </p:nvSpPr>
        <p:spPr>
          <a:xfrm>
            <a:off x="3240568" y="896385"/>
            <a:ext cx="184731" cy="646331"/>
          </a:xfrm>
          <a:prstGeom prst="rect">
            <a:avLst/>
          </a:prstGeom>
          <a:noFill/>
        </p:spPr>
        <p:txBody>
          <a:bodyPr wrap="none" rtlCol="0">
            <a:spAutoFit/>
          </a:bodyPr>
          <a:lstStyle/>
          <a:p>
            <a:endParaRPr lang="en-IN" sz="3600" b="1" u="sng"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A90D385-D1CE-4BDD-B9EA-482157D164D2}"/>
              </a:ext>
            </a:extLst>
          </p:cNvPr>
          <p:cNvPicPr>
            <a:picLocks noChangeAspect="1"/>
          </p:cNvPicPr>
          <p:nvPr/>
        </p:nvPicPr>
        <p:blipFill rotWithShape="1">
          <a:blip r:embed="rId5">
            <a:extLst>
              <a:ext uri="{28A0092B-C50C-407E-A947-70E740481C1C}">
                <a14:useLocalDpi xmlns:a14="http://schemas.microsoft.com/office/drawing/2010/main" val="0"/>
              </a:ext>
            </a:extLst>
          </a:blip>
          <a:srcRect l="21803" t="15642" r="64388" b="68019"/>
          <a:stretch/>
        </p:blipFill>
        <p:spPr>
          <a:xfrm rot="10800000">
            <a:off x="566198" y="356254"/>
            <a:ext cx="1839033" cy="5888824"/>
          </a:xfrm>
          <a:prstGeom prst="rect">
            <a:avLst/>
          </a:prstGeom>
        </p:spPr>
      </p:pic>
      <p:sp>
        <p:nvSpPr>
          <p:cNvPr id="5" name="Rectangle 4">
            <a:extLst>
              <a:ext uri="{FF2B5EF4-FFF2-40B4-BE49-F238E27FC236}">
                <a16:creationId xmlns:a16="http://schemas.microsoft.com/office/drawing/2014/main" id="{BAA0B4B5-3E43-43CB-8556-869D00442201}"/>
              </a:ext>
            </a:extLst>
          </p:cNvPr>
          <p:cNvSpPr/>
          <p:nvPr/>
        </p:nvSpPr>
        <p:spPr>
          <a:xfrm>
            <a:off x="719016" y="1347332"/>
            <a:ext cx="6096000" cy="4524315"/>
          </a:xfrm>
          <a:prstGeom prst="rect">
            <a:avLst/>
          </a:prstGeom>
        </p:spPr>
        <p:txBody>
          <a:bodyPr>
            <a:spAutoFit/>
          </a:bodyPr>
          <a:lstStyle/>
          <a:p>
            <a:pPr marL="457200" indent="-457200">
              <a:buFont typeface="Wingdings" panose="05000000000000000000" pitchFamily="2" charset="2"/>
              <a:buChar char="q"/>
            </a:pPr>
            <a:r>
              <a:rPr lang="en-IN" sz="3200" b="1" dirty="0">
                <a:solidFill>
                  <a:schemeClr val="bg1"/>
                </a:solidFill>
                <a:latin typeface="Times New Roman" panose="02020603050405020304" pitchFamily="18" charset="0"/>
                <a:cs typeface="Times New Roman" panose="02020603050405020304" pitchFamily="18" charset="0"/>
              </a:rPr>
              <a:t>CONCEPT</a:t>
            </a:r>
          </a:p>
          <a:p>
            <a:pPr marL="457200" indent="-457200">
              <a:buFont typeface="Wingdings" panose="05000000000000000000" pitchFamily="2" charset="2"/>
              <a:buChar char="q"/>
            </a:pPr>
            <a:r>
              <a:rPr lang="en-IN" sz="3200" b="1" dirty="0">
                <a:solidFill>
                  <a:schemeClr val="bg1"/>
                </a:solidFill>
                <a:latin typeface="Times New Roman" panose="02020603050405020304" pitchFamily="18" charset="0"/>
                <a:cs typeface="Times New Roman" panose="02020603050405020304" pitchFamily="18" charset="0"/>
              </a:rPr>
              <a:t>WHAT IS HYPERLOOP ?</a:t>
            </a:r>
          </a:p>
          <a:p>
            <a:pPr marL="457200" indent="-457200">
              <a:buFont typeface="Wingdings" panose="05000000000000000000" pitchFamily="2" charset="2"/>
              <a:buChar char="q"/>
            </a:pPr>
            <a:r>
              <a:rPr lang="en-IN" sz="3200" b="1" dirty="0">
                <a:solidFill>
                  <a:schemeClr val="bg1"/>
                </a:solidFill>
                <a:latin typeface="Times New Roman" panose="02020603050405020304" pitchFamily="18" charset="0"/>
                <a:cs typeface="Times New Roman" panose="02020603050405020304" pitchFamily="18" charset="0"/>
              </a:rPr>
              <a:t>WHOSE IDEA ?</a:t>
            </a:r>
          </a:p>
          <a:p>
            <a:pPr marL="457200" indent="-457200">
              <a:buFont typeface="Wingdings" panose="05000000000000000000" pitchFamily="2" charset="2"/>
              <a:buChar char="q"/>
            </a:pPr>
            <a:r>
              <a:rPr lang="en-IN" sz="3200" b="1" dirty="0">
                <a:solidFill>
                  <a:schemeClr val="bg1"/>
                </a:solidFill>
                <a:latin typeface="Times New Roman" panose="02020603050405020304" pitchFamily="18" charset="0"/>
                <a:cs typeface="Times New Roman" panose="02020603050405020304" pitchFamily="18" charset="0"/>
              </a:rPr>
              <a:t>TECHNOLOGY</a:t>
            </a:r>
          </a:p>
          <a:p>
            <a:pPr marL="457200" indent="-457200">
              <a:buFont typeface="Wingdings" panose="05000000000000000000" pitchFamily="2" charset="2"/>
              <a:buChar char="q"/>
            </a:pPr>
            <a:r>
              <a:rPr lang="en-IN" sz="3200" b="1" dirty="0">
                <a:solidFill>
                  <a:schemeClr val="bg1"/>
                </a:solidFill>
                <a:latin typeface="Times New Roman" panose="02020603050405020304" pitchFamily="18" charset="0"/>
                <a:cs typeface="Times New Roman" panose="02020603050405020304" pitchFamily="18" charset="0"/>
              </a:rPr>
              <a:t>HOW IT WORKS</a:t>
            </a:r>
          </a:p>
          <a:p>
            <a:pPr marL="457200" indent="-457200">
              <a:buFont typeface="Wingdings" panose="05000000000000000000" pitchFamily="2" charset="2"/>
              <a:buChar char="q"/>
            </a:pPr>
            <a:r>
              <a:rPr lang="en-IN" sz="3200" b="1" dirty="0">
                <a:solidFill>
                  <a:schemeClr val="bg1"/>
                </a:solidFill>
                <a:latin typeface="Times New Roman" panose="02020603050405020304" pitchFamily="18" charset="0"/>
                <a:cs typeface="Times New Roman" panose="02020603050405020304" pitchFamily="18" charset="0"/>
              </a:rPr>
              <a:t>ADVANTAGES</a:t>
            </a:r>
          </a:p>
          <a:p>
            <a:pPr marL="457200" indent="-457200">
              <a:buFont typeface="Wingdings" panose="05000000000000000000" pitchFamily="2" charset="2"/>
              <a:buChar char="q"/>
            </a:pPr>
            <a:r>
              <a:rPr lang="en-IN" sz="3200" b="1" dirty="0">
                <a:solidFill>
                  <a:schemeClr val="bg1"/>
                </a:solidFill>
                <a:latin typeface="Times New Roman" panose="02020603050405020304" pitchFamily="18" charset="0"/>
                <a:cs typeface="Times New Roman" panose="02020603050405020304" pitchFamily="18" charset="0"/>
              </a:rPr>
              <a:t>DISADVANTAGES</a:t>
            </a:r>
          </a:p>
          <a:p>
            <a:pPr marL="457200" indent="-457200">
              <a:buFont typeface="Wingdings" panose="05000000000000000000" pitchFamily="2" charset="2"/>
              <a:buChar char="q"/>
            </a:pPr>
            <a:r>
              <a:rPr lang="en-IN" sz="3200" b="1" dirty="0">
                <a:solidFill>
                  <a:schemeClr val="bg1"/>
                </a:solidFill>
                <a:latin typeface="Times New Roman" panose="02020603050405020304" pitchFamily="18" charset="0"/>
                <a:cs typeface="Times New Roman" panose="02020603050405020304" pitchFamily="18" charset="0"/>
              </a:rPr>
              <a:t>PROGRESS</a:t>
            </a:r>
          </a:p>
          <a:p>
            <a:pPr marL="457200" indent="-457200">
              <a:buFont typeface="Wingdings" panose="05000000000000000000" pitchFamily="2" charset="2"/>
              <a:buChar char="q"/>
            </a:pPr>
            <a:r>
              <a:rPr lang="en-IN" sz="3200" b="1" dirty="0">
                <a:solidFill>
                  <a:schemeClr val="bg1"/>
                </a:solidFill>
                <a:latin typeface="Times New Roman" panose="02020603050405020304" pitchFamily="18" charset="0"/>
                <a:cs typeface="Times New Roman" panose="02020603050405020304" pitchFamily="18" charset="0"/>
              </a:rPr>
              <a:t>CONCLUSION</a:t>
            </a:r>
          </a:p>
        </p:txBody>
      </p:sp>
      <p:sp>
        <p:nvSpPr>
          <p:cNvPr id="6" name="Rectangle 5">
            <a:extLst>
              <a:ext uri="{FF2B5EF4-FFF2-40B4-BE49-F238E27FC236}">
                <a16:creationId xmlns:a16="http://schemas.microsoft.com/office/drawing/2014/main" id="{558B4BE4-F240-4B8E-9015-A3B152ADDB89}"/>
              </a:ext>
            </a:extLst>
          </p:cNvPr>
          <p:cNvSpPr/>
          <p:nvPr/>
        </p:nvSpPr>
        <p:spPr>
          <a:xfrm>
            <a:off x="1228445" y="541722"/>
            <a:ext cx="2723823" cy="646331"/>
          </a:xfrm>
          <a:prstGeom prst="rect">
            <a:avLst/>
          </a:prstGeom>
        </p:spPr>
        <p:txBody>
          <a:bodyPr wrap="none">
            <a:spAutoFit/>
          </a:bodyPr>
          <a:lstStyle/>
          <a:p>
            <a:r>
              <a:rPr lang="en-IN" sz="3600" b="1" u="sng" dirty="0">
                <a:solidFill>
                  <a:schemeClr val="bg1"/>
                </a:solidFill>
                <a:latin typeface="Times New Roman" panose="02020603050405020304" pitchFamily="18" charset="0"/>
                <a:cs typeface="Times New Roman" panose="02020603050405020304" pitchFamily="18" charset="0"/>
              </a:rPr>
              <a:t>CONTENTS</a:t>
            </a:r>
          </a:p>
        </p:txBody>
      </p:sp>
    </p:spTree>
    <p:extLst>
      <p:ext uri="{BB962C8B-B14F-4D97-AF65-F5344CB8AC3E}">
        <p14:creationId xmlns:p14="http://schemas.microsoft.com/office/powerpoint/2010/main" val="105897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 calcmode="lin" valueType="num">
                                      <p:cBhvr additive="base">
                                        <p:cTn id="43" dur="500" fill="hold"/>
                                        <p:tgtEl>
                                          <p:spTgt spid="5">
                                            <p:txEl>
                                              <p:pRg st="5" end="5"/>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additive="base">
                                        <p:cTn id="49" dur="500" fill="hold"/>
                                        <p:tgtEl>
                                          <p:spTgt spid="5">
                                            <p:txEl>
                                              <p:pRg st="6" end="6"/>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 calcmode="lin" valueType="num">
                                      <p:cBhvr additive="base">
                                        <p:cTn id="55" dur="500" fill="hold"/>
                                        <p:tgtEl>
                                          <p:spTgt spid="5">
                                            <p:txEl>
                                              <p:pRg st="7" end="7"/>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nodeType="clickEffect">
                                  <p:stCondLst>
                                    <p:cond delay="0"/>
                                  </p:stCondLst>
                                  <p:childTnLst>
                                    <p:set>
                                      <p:cBhvr>
                                        <p:cTn id="60" dur="1" fill="hold">
                                          <p:stCondLst>
                                            <p:cond delay="0"/>
                                          </p:stCondLst>
                                        </p:cTn>
                                        <p:tgtEl>
                                          <p:spTgt spid="5">
                                            <p:txEl>
                                              <p:pRg st="8" end="8"/>
                                            </p:txEl>
                                          </p:spTgt>
                                        </p:tgtEl>
                                        <p:attrNameLst>
                                          <p:attrName>style.visibility</p:attrName>
                                        </p:attrNameLst>
                                      </p:cBhvr>
                                      <p:to>
                                        <p:strVal val="visible"/>
                                      </p:to>
                                    </p:set>
                                    <p:anim calcmode="lin" valueType="num">
                                      <p:cBhvr additive="base">
                                        <p:cTn id="61" dur="500" fill="hold"/>
                                        <p:tgtEl>
                                          <p:spTgt spid="5">
                                            <p:txEl>
                                              <p:pRg st="8" end="8"/>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622371-4515-484D-B8F4-0160C31A1FF3}"/>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1659118"/>
            <a:ext cx="12192000" cy="8880050"/>
          </a:xfrm>
          <a:prstGeom prst="rect">
            <a:avLst/>
          </a:prstGeom>
        </p:spPr>
      </p:pic>
      <p:pic>
        <p:nvPicPr>
          <p:cNvPr id="8" name="Picture 7">
            <a:extLst>
              <a:ext uri="{FF2B5EF4-FFF2-40B4-BE49-F238E27FC236}">
                <a16:creationId xmlns:a16="http://schemas.microsoft.com/office/drawing/2014/main" id="{5BD8AA17-8628-4142-BE56-31DB7C5B3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253" y="1664377"/>
            <a:ext cx="7395099" cy="4053538"/>
          </a:xfrm>
          <a:prstGeom prst="rect">
            <a:avLst/>
          </a:prstGeom>
        </p:spPr>
      </p:pic>
      <p:pic>
        <p:nvPicPr>
          <p:cNvPr id="9" name="Picture 8">
            <a:extLst>
              <a:ext uri="{FF2B5EF4-FFF2-40B4-BE49-F238E27FC236}">
                <a16:creationId xmlns:a16="http://schemas.microsoft.com/office/drawing/2014/main" id="{2705EB45-1CF7-483F-9169-5456EA0A6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80" y="2736216"/>
            <a:ext cx="4976335" cy="3665217"/>
          </a:xfrm>
          <a:prstGeom prst="rect">
            <a:avLst/>
          </a:prstGeom>
        </p:spPr>
      </p:pic>
      <p:pic>
        <p:nvPicPr>
          <p:cNvPr id="10" name="Picture 9">
            <a:extLst>
              <a:ext uri="{FF2B5EF4-FFF2-40B4-BE49-F238E27FC236}">
                <a16:creationId xmlns:a16="http://schemas.microsoft.com/office/drawing/2014/main" id="{ADC77313-0B8A-479E-9FD1-85D1DE63A1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9410" y="3081262"/>
            <a:ext cx="5432425" cy="3616169"/>
          </a:xfrm>
          <a:prstGeom prst="rect">
            <a:avLst/>
          </a:prstGeom>
        </p:spPr>
      </p:pic>
      <p:pic>
        <p:nvPicPr>
          <p:cNvPr id="12" name="Picture 11">
            <a:extLst>
              <a:ext uri="{FF2B5EF4-FFF2-40B4-BE49-F238E27FC236}">
                <a16:creationId xmlns:a16="http://schemas.microsoft.com/office/drawing/2014/main" id="{31AF20B0-2FDC-42C6-A15C-6F058989CD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508" y="110830"/>
            <a:ext cx="9829586" cy="944972"/>
          </a:xfrm>
          <a:prstGeom prst="rect">
            <a:avLst/>
          </a:prstGeom>
        </p:spPr>
      </p:pic>
      <p:sp>
        <p:nvSpPr>
          <p:cNvPr id="13" name="TextBox 12">
            <a:extLst>
              <a:ext uri="{FF2B5EF4-FFF2-40B4-BE49-F238E27FC236}">
                <a16:creationId xmlns:a16="http://schemas.microsoft.com/office/drawing/2014/main" id="{F642A8D6-3BBB-431A-BA28-26015BD3FA38}"/>
              </a:ext>
            </a:extLst>
          </p:cNvPr>
          <p:cNvSpPr txBox="1"/>
          <p:nvPr/>
        </p:nvSpPr>
        <p:spPr>
          <a:xfrm>
            <a:off x="810705" y="244994"/>
            <a:ext cx="9829586" cy="646331"/>
          </a:xfrm>
          <a:prstGeom prst="rect">
            <a:avLst/>
          </a:prstGeom>
          <a:noFill/>
        </p:spPr>
        <p:txBody>
          <a:bodyPr wrap="squar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CURRENT MODES OF TRANSPORTATION</a:t>
            </a:r>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C1D8D095-1A96-4E0F-A21C-F219D4F159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7892" y="1140085"/>
            <a:ext cx="6053943" cy="3004975"/>
          </a:xfrm>
          <a:prstGeom prst="rect">
            <a:avLst/>
          </a:prstGeom>
        </p:spPr>
      </p:pic>
      <p:pic>
        <p:nvPicPr>
          <p:cNvPr id="3" name="Picture 2">
            <a:extLst>
              <a:ext uri="{FF2B5EF4-FFF2-40B4-BE49-F238E27FC236}">
                <a16:creationId xmlns:a16="http://schemas.microsoft.com/office/drawing/2014/main" id="{675AAC53-68B3-40D6-88C4-8101C46CD2F6}"/>
              </a:ext>
            </a:extLst>
          </p:cNvPr>
          <p:cNvPicPr>
            <a:picLocks noChangeAspect="1"/>
          </p:cNvPicPr>
          <p:nvPr/>
        </p:nvPicPr>
        <p:blipFill rotWithShape="1">
          <a:blip r:embed="rId9">
            <a:extLst>
              <a:ext uri="{28A0092B-C50C-407E-A947-70E740481C1C}">
                <a14:useLocalDpi xmlns:a14="http://schemas.microsoft.com/office/drawing/2010/main" val="0"/>
              </a:ext>
            </a:extLst>
          </a:blip>
          <a:srcRect l="63168" t="18241" b="21297"/>
          <a:stretch/>
        </p:blipFill>
        <p:spPr>
          <a:xfrm>
            <a:off x="5899245" y="2561531"/>
            <a:ext cx="2920034" cy="4146575"/>
          </a:xfrm>
          <a:prstGeom prst="rect">
            <a:avLst/>
          </a:prstGeom>
        </p:spPr>
      </p:pic>
    </p:spTree>
    <p:extLst>
      <p:ext uri="{BB962C8B-B14F-4D97-AF65-F5344CB8AC3E}">
        <p14:creationId xmlns:p14="http://schemas.microsoft.com/office/powerpoint/2010/main" val="686916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1+#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1+#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1+#ppt_w/2"/>
                                          </p:val>
                                        </p:tav>
                                        <p:tav tm="100000">
                                          <p:val>
                                            <p:strVal val="#ppt_x"/>
                                          </p:val>
                                        </p:tav>
                                      </p:tavLst>
                                    </p:anim>
                                    <p:anim calcmode="lin" valueType="num">
                                      <p:cBhvr additive="base">
                                        <p:cTn id="4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7" name="Picture 6">
            <a:extLst>
              <a:ext uri="{FF2B5EF4-FFF2-40B4-BE49-F238E27FC236}">
                <a16:creationId xmlns:a16="http://schemas.microsoft.com/office/drawing/2014/main" id="{ADFB4644-16F3-4D3F-89CB-EB8A95D2D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14" y="381000"/>
            <a:ext cx="10733103" cy="5886635"/>
          </a:xfrm>
          <a:prstGeom prst="rect">
            <a:avLst/>
          </a:prstGeom>
          <a:effectLst>
            <a:softEdge rad="635000"/>
          </a:effectLst>
        </p:spPr>
      </p:pic>
      <p:sp>
        <p:nvSpPr>
          <p:cNvPr id="8" name="Rectangle 7">
            <a:extLst>
              <a:ext uri="{FF2B5EF4-FFF2-40B4-BE49-F238E27FC236}">
                <a16:creationId xmlns:a16="http://schemas.microsoft.com/office/drawing/2014/main" id="{77689404-D96F-4FEB-AA6A-4C15FEA81826}"/>
              </a:ext>
            </a:extLst>
          </p:cNvPr>
          <p:cNvSpPr/>
          <p:nvPr/>
        </p:nvSpPr>
        <p:spPr>
          <a:xfrm>
            <a:off x="4793942" y="2246050"/>
            <a:ext cx="2476870" cy="363985"/>
          </a:xfrm>
          <a:prstGeom prst="rect">
            <a:avLst/>
          </a:prstGeom>
          <a:solidFill>
            <a:schemeClr val="bg1"/>
          </a:solidFill>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2F00F4E-FEC5-4B35-B20F-54D7B469F85C}"/>
              </a:ext>
            </a:extLst>
          </p:cNvPr>
          <p:cNvSpPr txBox="1"/>
          <p:nvPr/>
        </p:nvSpPr>
        <p:spPr>
          <a:xfrm>
            <a:off x="4199423" y="3828754"/>
            <a:ext cx="3793154" cy="646331"/>
          </a:xfrm>
          <a:prstGeom prst="rect">
            <a:avLst/>
          </a:prstGeom>
          <a:noFill/>
        </p:spPr>
        <p:txBody>
          <a:bodyPr wrap="none" rtlCol="0">
            <a:spAutoFit/>
          </a:bodyPr>
          <a:lstStyle/>
          <a:p>
            <a:r>
              <a:rPr lang="en-US" sz="3600" b="1" dirty="0">
                <a:solidFill>
                  <a:srgbClr val="C00000"/>
                </a:solidFill>
                <a:latin typeface="Arial Black" panose="020B0A04020102020204" pitchFamily="34" charset="0"/>
                <a:cs typeface="Times New Roman" panose="02020603050405020304" pitchFamily="18" charset="0"/>
              </a:rPr>
              <a:t>TECHNOLOGY</a:t>
            </a:r>
            <a:endParaRPr lang="en-IN" sz="3600" b="1" dirty="0">
              <a:solidFill>
                <a:srgbClr val="C00000"/>
              </a:solidFill>
              <a:latin typeface="Arial Black" panose="020B0A04020102020204" pitchFamily="34" charset="0"/>
              <a:cs typeface="Times New Roman" panose="02020603050405020304" pitchFamily="18" charset="0"/>
            </a:endParaRPr>
          </a:p>
        </p:txBody>
      </p:sp>
    </p:spTree>
    <p:extLst>
      <p:ext uri="{BB962C8B-B14F-4D97-AF65-F5344CB8AC3E}">
        <p14:creationId xmlns:p14="http://schemas.microsoft.com/office/powerpoint/2010/main" val="128507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5" name="Picture 4">
            <a:extLst>
              <a:ext uri="{FF2B5EF4-FFF2-40B4-BE49-F238E27FC236}">
                <a16:creationId xmlns:a16="http://schemas.microsoft.com/office/drawing/2014/main" id="{7DF7B681-19BB-4359-8926-DEA398DFD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38" y="1592672"/>
            <a:ext cx="4348294" cy="900955"/>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739108" y="1742292"/>
            <a:ext cx="3993401" cy="1200329"/>
          </a:xfrm>
          <a:prstGeom prst="rect">
            <a:avLst/>
          </a:prstGeom>
          <a:noFill/>
        </p:spPr>
        <p:txBody>
          <a:bodyPr wrap="non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THE CONCEPT…</a:t>
            </a:r>
          </a:p>
          <a:p>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DAEA92E-5FDC-4283-AC11-1E57A7E57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938" y="3353455"/>
            <a:ext cx="4747317" cy="2754894"/>
          </a:xfrm>
          <a:prstGeom prst="rect">
            <a:avLst/>
          </a:prstGeom>
        </p:spPr>
      </p:pic>
      <p:sp>
        <p:nvSpPr>
          <p:cNvPr id="8" name="TextBox 7">
            <a:extLst>
              <a:ext uri="{FF2B5EF4-FFF2-40B4-BE49-F238E27FC236}">
                <a16:creationId xmlns:a16="http://schemas.microsoft.com/office/drawing/2014/main" id="{ED370670-0143-4854-B21D-925A1DBB2FA5}"/>
              </a:ext>
            </a:extLst>
          </p:cNvPr>
          <p:cNvSpPr txBox="1"/>
          <p:nvPr/>
        </p:nvSpPr>
        <p:spPr>
          <a:xfrm>
            <a:off x="739108" y="3504545"/>
            <a:ext cx="4124324" cy="2308324"/>
          </a:xfrm>
          <a:prstGeom prst="rect">
            <a:avLst/>
          </a:prstGeom>
          <a:noFill/>
        </p:spPr>
        <p:txBody>
          <a:bodyPr wrap="square" rtlCol="0">
            <a:spAutoFit/>
          </a:bodyPr>
          <a:lstStyle/>
          <a:p>
            <a:pPr algn="just"/>
            <a:r>
              <a:rPr lang="en-IN" sz="3600" dirty="0">
                <a:solidFill>
                  <a:schemeClr val="bg1"/>
                </a:solidFill>
                <a:latin typeface="Times New Roman" panose="02020603050405020304" pitchFamily="18" charset="0"/>
                <a:cs typeface="Times New Roman" panose="02020603050405020304" pitchFamily="18" charset="0"/>
              </a:rPr>
              <a:t>A Hyperloop would be an elevated, low-pressure tube with capsules. </a:t>
            </a:r>
            <a:endParaRPr lang="en-IN" sz="2800" dirty="0">
              <a:solidFill>
                <a:schemeClr val="bg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42F3E23-6F2A-42D6-BFAD-0AEB3671853D}"/>
              </a:ext>
            </a:extLst>
          </p:cNvPr>
          <p:cNvPicPr>
            <a:picLocks noChangeAspect="1"/>
          </p:cNvPicPr>
          <p:nvPr/>
        </p:nvPicPr>
        <p:blipFill rotWithShape="1">
          <a:blip r:embed="rId5">
            <a:extLst>
              <a:ext uri="{28A0092B-C50C-407E-A947-70E740481C1C}">
                <a14:useLocalDpi xmlns:a14="http://schemas.microsoft.com/office/drawing/2010/main" val="0"/>
              </a:ext>
            </a:extLst>
          </a:blip>
          <a:srcRect l="44620" t="25095" r="5051" b="12822"/>
          <a:stretch/>
        </p:blipFill>
        <p:spPr>
          <a:xfrm>
            <a:off x="5757755" y="1592672"/>
            <a:ext cx="5695137" cy="4515677"/>
          </a:xfrm>
          <a:prstGeom prst="rect">
            <a:avLst/>
          </a:prstGeom>
        </p:spPr>
      </p:pic>
    </p:spTree>
    <p:extLst>
      <p:ext uri="{BB962C8B-B14F-4D97-AF65-F5344CB8AC3E}">
        <p14:creationId xmlns:p14="http://schemas.microsoft.com/office/powerpoint/2010/main" val="147160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1+#ppt_w/2"/>
                                          </p:val>
                                        </p:tav>
                                        <p:tav tm="100000">
                                          <p:val>
                                            <p:strVal val="#ppt_x"/>
                                          </p:val>
                                        </p:tav>
                                      </p:tavLst>
                                    </p:anim>
                                    <p:anim calcmode="lin" valueType="num">
                                      <p:cBhvr additive="base">
                                        <p:cTn id="26"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4" name="Picture 3">
            <a:extLst>
              <a:ext uri="{FF2B5EF4-FFF2-40B4-BE49-F238E27FC236}">
                <a16:creationId xmlns:a16="http://schemas.microsoft.com/office/drawing/2014/main" id="{849FE66C-0D19-4702-892F-5FDE8F523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044" y="508745"/>
            <a:ext cx="6359977" cy="5649177"/>
          </a:xfrm>
          <a:prstGeom prst="rect">
            <a:avLst/>
          </a:prstGeom>
        </p:spPr>
      </p:pic>
      <p:pic>
        <p:nvPicPr>
          <p:cNvPr id="5" name="Picture 4">
            <a:extLst>
              <a:ext uri="{FF2B5EF4-FFF2-40B4-BE49-F238E27FC236}">
                <a16:creationId xmlns:a16="http://schemas.microsoft.com/office/drawing/2014/main" id="{7DF7B681-19BB-4359-8926-DEA398DFD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979" y="508745"/>
            <a:ext cx="5258421" cy="900955"/>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178456" y="700078"/>
            <a:ext cx="5425588" cy="1200329"/>
          </a:xfrm>
          <a:prstGeom prst="rect">
            <a:avLst/>
          </a:prstGeom>
          <a:noFill/>
        </p:spPr>
        <p:txBody>
          <a:bodyPr wrap="non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WHAT IS HYPERLOOP?</a:t>
            </a:r>
          </a:p>
          <a:p>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DAEA92E-5FDC-4283-AC11-1E57A7E57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985" y="1691224"/>
            <a:ext cx="4747317" cy="4466698"/>
          </a:xfrm>
          <a:prstGeom prst="rect">
            <a:avLst/>
          </a:prstGeom>
        </p:spPr>
      </p:pic>
      <p:sp>
        <p:nvSpPr>
          <p:cNvPr id="8" name="TextBox 7">
            <a:extLst>
              <a:ext uri="{FF2B5EF4-FFF2-40B4-BE49-F238E27FC236}">
                <a16:creationId xmlns:a16="http://schemas.microsoft.com/office/drawing/2014/main" id="{ED370670-0143-4854-B21D-925A1DBB2FA5}"/>
              </a:ext>
            </a:extLst>
          </p:cNvPr>
          <p:cNvSpPr txBox="1"/>
          <p:nvPr/>
        </p:nvSpPr>
        <p:spPr>
          <a:xfrm>
            <a:off x="695638" y="1735783"/>
            <a:ext cx="4124324" cy="5262979"/>
          </a:xfrm>
          <a:prstGeom prst="rect">
            <a:avLst/>
          </a:prstGeom>
          <a:noFill/>
        </p:spPr>
        <p:txBody>
          <a:bodyPr wrap="square" rtlCol="0">
            <a:spAutoFit/>
          </a:bodyPr>
          <a:lstStyle/>
          <a:p>
            <a:pPr marL="457200" indent="-457200" algn="just">
              <a:buFont typeface="Wingdings" panose="05000000000000000000" pitchFamily="2" charset="2"/>
              <a:buChar char="§"/>
            </a:pPr>
            <a:r>
              <a:rPr lang="en-IN" sz="2800" dirty="0">
                <a:solidFill>
                  <a:schemeClr val="bg1"/>
                </a:solidFill>
                <a:latin typeface="Times New Roman" panose="02020603050405020304" pitchFamily="18" charset="0"/>
                <a:cs typeface="Times New Roman" panose="02020603050405020304" pitchFamily="18" charset="0"/>
              </a:rPr>
              <a:t>Hyperloop aims to be the new mode of passenger and freight transport .</a:t>
            </a:r>
          </a:p>
          <a:p>
            <a:pPr marL="457200" indent="-457200" algn="just">
              <a:buFont typeface="Wingdings" panose="05000000000000000000" pitchFamily="2" charset="2"/>
              <a:buChar char="§"/>
            </a:pPr>
            <a:r>
              <a:rPr lang="en-IN" sz="2800" dirty="0">
                <a:solidFill>
                  <a:schemeClr val="bg1"/>
                </a:solidFill>
                <a:latin typeface="Times New Roman" panose="02020603050405020304" pitchFamily="18" charset="0"/>
                <a:cs typeface="Times New Roman" panose="02020603050405020304" pitchFamily="18" charset="0"/>
              </a:rPr>
              <a:t>Capsules are supported on a cushion of air.</a:t>
            </a:r>
          </a:p>
          <a:p>
            <a:pPr marL="457200" indent="-457200" algn="just">
              <a:buFont typeface="Wingdings" panose="05000000000000000000" pitchFamily="2" charset="2"/>
              <a:buChar char="§"/>
            </a:pPr>
            <a:r>
              <a:rPr lang="en-IN" sz="2800" dirty="0">
                <a:solidFill>
                  <a:schemeClr val="bg1"/>
                </a:solidFill>
                <a:latin typeface="Times New Roman" panose="02020603050405020304" pitchFamily="18" charset="0"/>
                <a:cs typeface="Times New Roman" panose="02020603050405020304" pitchFamily="18" charset="0"/>
              </a:rPr>
              <a:t>Elevated system of transportation.</a:t>
            </a:r>
          </a:p>
          <a:p>
            <a:pPr marL="457200" indent="-457200" algn="just">
              <a:buFont typeface="Wingdings" panose="05000000000000000000" pitchFamily="2" charset="2"/>
              <a:buChar char="§"/>
            </a:pPr>
            <a:r>
              <a:rPr lang="en-IN" sz="2800" dirty="0">
                <a:solidFill>
                  <a:schemeClr val="bg1"/>
                </a:solidFill>
                <a:latin typeface="Times New Roman" panose="02020603050405020304" pitchFamily="18" charset="0"/>
                <a:cs typeface="Times New Roman" panose="02020603050405020304" pitchFamily="18" charset="0"/>
              </a:rPr>
              <a:t>Entry and Exit of passengers.</a:t>
            </a:r>
          </a:p>
          <a:p>
            <a:endParaRPr lang="en-IN" sz="2800" dirty="0">
              <a:solidFill>
                <a:schemeClr val="bg1"/>
              </a:solidFill>
              <a:latin typeface="Times New Roman" panose="02020603050405020304" pitchFamily="18" charset="0"/>
              <a:cs typeface="Times New Roman" panose="02020603050405020304" pitchFamily="18" charset="0"/>
            </a:endParaRPr>
          </a:p>
          <a:p>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70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anim calcmode="lin" valueType="num">
                                      <p:cBhvr additive="base">
                                        <p:cTn id="31"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 calcmode="lin" valueType="num">
                                      <p:cBhvr additive="base">
                                        <p:cTn id="37"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anim calcmode="lin" valueType="num">
                                      <p:cBhvr additive="base">
                                        <p:cTn id="43"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2022050"/>
            <a:ext cx="12192000" cy="8880050"/>
          </a:xfrm>
          <a:prstGeom prst="rect">
            <a:avLst/>
          </a:prstGeom>
        </p:spPr>
      </p:pic>
      <p:pic>
        <p:nvPicPr>
          <p:cNvPr id="4" name="Picture 3">
            <a:extLst>
              <a:ext uri="{FF2B5EF4-FFF2-40B4-BE49-F238E27FC236}">
                <a16:creationId xmlns:a16="http://schemas.microsoft.com/office/drawing/2014/main" id="{849FE66C-0D19-4702-892F-5FDE8F5239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5193" y="1592672"/>
            <a:ext cx="6359977" cy="5044891"/>
          </a:xfrm>
          <a:prstGeom prst="rect">
            <a:avLst/>
          </a:prstGeom>
        </p:spPr>
      </p:pic>
      <p:pic>
        <p:nvPicPr>
          <p:cNvPr id="5" name="Picture 4">
            <a:extLst>
              <a:ext uri="{FF2B5EF4-FFF2-40B4-BE49-F238E27FC236}">
                <a16:creationId xmlns:a16="http://schemas.microsoft.com/office/drawing/2014/main" id="{7DF7B681-19BB-4359-8926-DEA398DFD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938" y="1592672"/>
            <a:ext cx="4034739" cy="900955"/>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696754" y="1723212"/>
            <a:ext cx="3519105" cy="1200329"/>
          </a:xfrm>
          <a:prstGeom prst="rect">
            <a:avLst/>
          </a:prstGeom>
          <a:noFill/>
        </p:spPr>
        <p:txBody>
          <a:bodyPr wrap="none" rtlCol="0">
            <a:spAutoFit/>
          </a:bodyPr>
          <a:lstStyle/>
          <a:p>
            <a:r>
              <a:rPr lang="en-US" sz="3600" b="1" dirty="0">
                <a:solidFill>
                  <a:schemeClr val="bg1"/>
                </a:solidFill>
                <a:latin typeface="Times New Roman" panose="02020603050405020304" pitchFamily="18" charset="0"/>
                <a:cs typeface="Times New Roman" panose="02020603050405020304" pitchFamily="18" charset="0"/>
              </a:rPr>
              <a:t>WHOSE IDEA ?</a:t>
            </a:r>
          </a:p>
          <a:p>
            <a:endParaRPr lang="en-IN" sz="3600" b="1"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DAEA92E-5FDC-4283-AC11-1E57A7E57B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938" y="3353455"/>
            <a:ext cx="4034739" cy="1048703"/>
          </a:xfrm>
          <a:prstGeom prst="rect">
            <a:avLst/>
          </a:prstGeom>
        </p:spPr>
      </p:pic>
      <p:sp>
        <p:nvSpPr>
          <p:cNvPr id="8" name="TextBox 7">
            <a:extLst>
              <a:ext uri="{FF2B5EF4-FFF2-40B4-BE49-F238E27FC236}">
                <a16:creationId xmlns:a16="http://schemas.microsoft.com/office/drawing/2014/main" id="{ED370670-0143-4854-B21D-925A1DBB2FA5}"/>
              </a:ext>
            </a:extLst>
          </p:cNvPr>
          <p:cNvSpPr txBox="1"/>
          <p:nvPr/>
        </p:nvSpPr>
        <p:spPr>
          <a:xfrm>
            <a:off x="925111" y="3461776"/>
            <a:ext cx="4124324" cy="1077218"/>
          </a:xfrm>
          <a:prstGeom prst="rect">
            <a:avLst/>
          </a:prstGeom>
          <a:noFill/>
        </p:spPr>
        <p:txBody>
          <a:bodyPr wrap="square" rtlCol="0">
            <a:spAutoFit/>
          </a:bodyPr>
          <a:lstStyle/>
          <a:p>
            <a:r>
              <a:rPr lang="en-IN" sz="3600" dirty="0">
                <a:solidFill>
                  <a:schemeClr val="bg1"/>
                </a:solidFill>
                <a:latin typeface="Times New Roman" panose="02020603050405020304" pitchFamily="18" charset="0"/>
                <a:cs typeface="Times New Roman" panose="02020603050405020304" pitchFamily="18" charset="0"/>
              </a:rPr>
              <a:t>“ELON MUSK”</a:t>
            </a:r>
          </a:p>
          <a:p>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146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1888885"/>
            <a:ext cx="12192000" cy="8880050"/>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673915" y="728755"/>
            <a:ext cx="184731" cy="646331"/>
          </a:xfrm>
          <a:prstGeom prst="rect">
            <a:avLst/>
          </a:prstGeom>
          <a:noFill/>
        </p:spPr>
        <p:txBody>
          <a:bodyPr wrap="none" rtlCol="0">
            <a:spAutoFit/>
          </a:bodyPr>
          <a:lstStyle/>
          <a:p>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7A43920-DA46-4E79-A28E-B02C694C0C92}"/>
              </a:ext>
            </a:extLst>
          </p:cNvPr>
          <p:cNvSpPr txBox="1"/>
          <p:nvPr/>
        </p:nvSpPr>
        <p:spPr>
          <a:xfrm>
            <a:off x="1157057" y="758766"/>
            <a:ext cx="184731" cy="707886"/>
          </a:xfrm>
          <a:prstGeom prst="rect">
            <a:avLst/>
          </a:prstGeom>
          <a:noFill/>
        </p:spPr>
        <p:txBody>
          <a:bodyPr wrap="none" rtlCol="0">
            <a:spAutoFit/>
          </a:bodyPr>
          <a:lstStyle/>
          <a:p>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8C7006B-5E20-4E06-8766-36477A0B68AE}"/>
              </a:ext>
            </a:extLst>
          </p:cNvPr>
          <p:cNvSpPr/>
          <p:nvPr/>
        </p:nvSpPr>
        <p:spPr>
          <a:xfrm>
            <a:off x="1257119" y="1844133"/>
            <a:ext cx="9482521" cy="461665"/>
          </a:xfrm>
          <a:prstGeom prst="rect">
            <a:avLst/>
          </a:prstGeom>
        </p:spPr>
        <p:txBody>
          <a:bodyPr wrap="square">
            <a:spAutoFit/>
          </a:bodyPr>
          <a:lstStyle/>
          <a:p>
            <a:r>
              <a:rPr lang="en-IN" sz="2400" b="1" dirty="0">
                <a:solidFill>
                  <a:schemeClr val="bg1"/>
                </a:solidFill>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C93D7729-1953-49B9-8298-76E352DEF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197" y="1814014"/>
            <a:ext cx="7180453" cy="4358091"/>
          </a:xfrm>
          <a:prstGeom prst="rect">
            <a:avLst/>
          </a:prstGeom>
        </p:spPr>
      </p:pic>
      <p:sp>
        <p:nvSpPr>
          <p:cNvPr id="3" name="Rectangle 2">
            <a:extLst>
              <a:ext uri="{FF2B5EF4-FFF2-40B4-BE49-F238E27FC236}">
                <a16:creationId xmlns:a16="http://schemas.microsoft.com/office/drawing/2014/main" id="{C922EED6-FF0C-4059-83F8-D190FB8DCE22}"/>
              </a:ext>
            </a:extLst>
          </p:cNvPr>
          <p:cNvSpPr/>
          <p:nvPr/>
        </p:nvSpPr>
        <p:spPr>
          <a:xfrm>
            <a:off x="448104" y="1564571"/>
            <a:ext cx="6896638" cy="6801862"/>
          </a:xfrm>
          <a:prstGeom prst="rect">
            <a:avLst/>
          </a:prstGeom>
        </p:spPr>
        <p:txBody>
          <a:bodyPr wrap="square">
            <a:spAutoFit/>
          </a:bodyPr>
          <a:lstStyle/>
          <a:p>
            <a:endParaRPr lang="en-IN" sz="2800" b="1"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800" b="1" dirty="0">
                <a:solidFill>
                  <a:schemeClr val="bg1"/>
                </a:solidFill>
                <a:latin typeface="Times New Roman" panose="02020603050405020304" pitchFamily="18" charset="0"/>
                <a:cs typeface="Times New Roman" panose="02020603050405020304" pitchFamily="18" charset="0"/>
              </a:rPr>
              <a:t>PASSIVE MAGNETIC LEVITATION</a:t>
            </a:r>
          </a:p>
          <a:p>
            <a:pPr algn="just"/>
            <a:r>
              <a:rPr lang="en-IN" sz="2800" b="1" dirty="0">
                <a:solidFill>
                  <a:schemeClr val="bg1"/>
                </a:solidFill>
                <a:latin typeface="Times New Roman" panose="02020603050405020304" pitchFamily="18" charset="0"/>
                <a:cs typeface="Times New Roman" panose="02020603050405020304" pitchFamily="18" charset="0"/>
              </a:rPr>
              <a:t>	</a:t>
            </a:r>
            <a:r>
              <a:rPr lang="en-IN" sz="2800" dirty="0">
                <a:solidFill>
                  <a:schemeClr val="bg1"/>
                </a:solidFill>
                <a:latin typeface="Times New Roman" panose="02020603050405020304" pitchFamily="18" charset="0"/>
                <a:cs typeface="Times New Roman" panose="02020603050405020304" pitchFamily="18" charset="0"/>
              </a:rPr>
              <a:t>It </a:t>
            </a:r>
            <a:r>
              <a:rPr lang="en-US" sz="2800" dirty="0">
                <a:solidFill>
                  <a:schemeClr val="bg1"/>
                </a:solidFill>
                <a:latin typeface="Times New Roman" panose="02020603050405020304" pitchFamily="18" charset="0"/>
                <a:cs typeface="Times New Roman" panose="02020603050405020304" pitchFamily="18" charset="0"/>
              </a:rPr>
              <a:t>uses an array of permanent magnets in the train pod and steel track to create levitation.</a:t>
            </a:r>
            <a:r>
              <a:rPr lang="en-IN" sz="2800" dirty="0">
                <a:solidFill>
                  <a:schemeClr val="bg1"/>
                </a:solidFill>
                <a:latin typeface="Times New Roman" panose="02020603050405020304" pitchFamily="18" charset="0"/>
                <a:cs typeface="Times New Roman" panose="02020603050405020304" pitchFamily="18" charset="0"/>
              </a:rPr>
              <a:t> </a:t>
            </a:r>
          </a:p>
          <a:p>
            <a:pPr algn="just"/>
            <a:endParaRPr lang="en-IN" sz="28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800" b="1" dirty="0">
                <a:solidFill>
                  <a:schemeClr val="bg1"/>
                </a:solidFill>
                <a:latin typeface="Times New Roman" panose="02020603050405020304" pitchFamily="18" charset="0"/>
                <a:cs typeface="Times New Roman" panose="02020603050405020304" pitchFamily="18" charset="0"/>
              </a:rPr>
              <a:t>PROPULSION</a:t>
            </a:r>
          </a:p>
          <a:p>
            <a:pPr algn="just"/>
            <a:r>
              <a:rPr lang="en-IN" sz="2800" b="1" dirty="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The capsules will accelerate at a very high speed due to 	aerodynamic drag.</a:t>
            </a:r>
            <a:endParaRPr lang="en-IN" sz="2800" dirty="0">
              <a:solidFill>
                <a:schemeClr val="bg1"/>
              </a:solidFill>
              <a:latin typeface="Times New Roman" panose="02020603050405020304" pitchFamily="18" charset="0"/>
              <a:cs typeface="Times New Roman" panose="02020603050405020304" pitchFamily="18" charset="0"/>
            </a:endParaRPr>
          </a:p>
          <a:p>
            <a:pPr algn="just"/>
            <a:endParaRPr lang="en-IN" sz="2800" dirty="0">
              <a:solidFill>
                <a:schemeClr val="bg1"/>
              </a:solidFill>
              <a:latin typeface="Times New Roman" panose="02020603050405020304" pitchFamily="18" charset="0"/>
              <a:cs typeface="Times New Roman" panose="02020603050405020304" pitchFamily="18" charset="0"/>
            </a:endParaRPr>
          </a:p>
          <a:p>
            <a:pPr algn="just"/>
            <a:endParaRPr lang="en-IN" sz="2800" dirty="0">
              <a:solidFill>
                <a:schemeClr val="bg1"/>
              </a:solidFill>
              <a:latin typeface="Times New Roman" panose="02020603050405020304" pitchFamily="18" charset="0"/>
              <a:cs typeface="Times New Roman" panose="02020603050405020304" pitchFamily="18" charset="0"/>
            </a:endParaRPr>
          </a:p>
          <a:p>
            <a:pPr algn="just"/>
            <a:endParaRPr lang="en-IN" sz="2800" dirty="0">
              <a:solidFill>
                <a:schemeClr val="bg1"/>
              </a:solidFill>
              <a:latin typeface="Times New Roman" panose="02020603050405020304" pitchFamily="18" charset="0"/>
              <a:cs typeface="Times New Roman" panose="02020603050405020304" pitchFamily="18" charset="0"/>
            </a:endParaRPr>
          </a:p>
          <a:p>
            <a:pPr algn="just"/>
            <a:endParaRPr lang="en-IN" sz="2800" b="1" dirty="0">
              <a:solidFill>
                <a:schemeClr val="bg1"/>
              </a:solidFill>
              <a:latin typeface="Times New Roman" panose="02020603050405020304" pitchFamily="18" charset="0"/>
              <a:cs typeface="Times New Roman" panose="02020603050405020304" pitchFamily="18"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81D3E68-E99F-4C40-8C4E-9C2C258787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646" y="685895"/>
            <a:ext cx="3889921" cy="646332"/>
          </a:xfrm>
          <a:prstGeom prst="rect">
            <a:avLst/>
          </a:prstGeom>
        </p:spPr>
      </p:pic>
      <p:sp>
        <p:nvSpPr>
          <p:cNvPr id="4" name="Rectangle 3">
            <a:extLst>
              <a:ext uri="{FF2B5EF4-FFF2-40B4-BE49-F238E27FC236}">
                <a16:creationId xmlns:a16="http://schemas.microsoft.com/office/drawing/2014/main" id="{1CCBA1F8-1021-4E42-BD16-3975C52A3FED}"/>
              </a:ext>
            </a:extLst>
          </p:cNvPr>
          <p:cNvSpPr/>
          <p:nvPr/>
        </p:nvSpPr>
        <p:spPr>
          <a:xfrm>
            <a:off x="1034532" y="651845"/>
            <a:ext cx="3172663" cy="584775"/>
          </a:xfrm>
          <a:prstGeom prst="rect">
            <a:avLst/>
          </a:prstGeom>
        </p:spPr>
        <p:txBody>
          <a:bodyPr wrap="none">
            <a:spAutoFit/>
          </a:bodyPr>
          <a:lstStyle/>
          <a:p>
            <a:r>
              <a:rPr lang="en-IN" sz="3200" b="1" u="sng" dirty="0">
                <a:solidFill>
                  <a:schemeClr val="bg1"/>
                </a:solidFill>
                <a:latin typeface="Times New Roman" panose="02020603050405020304" pitchFamily="18" charset="0"/>
                <a:cs typeface="Times New Roman" panose="02020603050405020304" pitchFamily="18" charset="0"/>
              </a:rPr>
              <a:t>TECHNOLOGY</a:t>
            </a:r>
          </a:p>
        </p:txBody>
      </p:sp>
      <p:pic>
        <p:nvPicPr>
          <p:cNvPr id="7" name="Picture 6">
            <a:extLst>
              <a:ext uri="{FF2B5EF4-FFF2-40B4-BE49-F238E27FC236}">
                <a16:creationId xmlns:a16="http://schemas.microsoft.com/office/drawing/2014/main" id="{F2DB81C9-59C3-4185-8E58-DDC5CCD7DC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3864" y="1844133"/>
            <a:ext cx="4270921" cy="4251867"/>
          </a:xfrm>
          <a:prstGeom prst="rect">
            <a:avLst/>
          </a:prstGeom>
          <a:ln w="76200">
            <a:solidFill>
              <a:srgbClr val="171CD6"/>
            </a:solidFill>
          </a:ln>
        </p:spPr>
      </p:pic>
    </p:spTree>
    <p:extLst>
      <p:ext uri="{BB962C8B-B14F-4D97-AF65-F5344CB8AC3E}">
        <p14:creationId xmlns:p14="http://schemas.microsoft.com/office/powerpoint/2010/main" val="216310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901C5-2269-4158-8AEA-110B2AF5A4AE}"/>
              </a:ext>
            </a:extLst>
          </p:cNvPr>
          <p:cNvPicPr>
            <a:picLocks noChangeAspect="1"/>
          </p:cNvPicPr>
          <p:nvPr/>
        </p:nvPicPr>
        <p:blipFill rotWithShape="1">
          <a:blip r:embed="rId3">
            <a:extLst>
              <a:ext uri="{28A0092B-C50C-407E-A947-70E740481C1C}">
                <a14:useLocalDpi xmlns:a14="http://schemas.microsoft.com/office/drawing/2010/main" val="0"/>
              </a:ext>
            </a:extLst>
          </a:blip>
          <a:srcRect l="46498" t="40138" r="30999" b="33471"/>
          <a:stretch/>
        </p:blipFill>
        <p:spPr>
          <a:xfrm>
            <a:off x="0" y="-1803160"/>
            <a:ext cx="12192000" cy="8880050"/>
          </a:xfrm>
          <a:prstGeom prst="rect">
            <a:avLst/>
          </a:prstGeom>
        </p:spPr>
      </p:pic>
      <p:sp>
        <p:nvSpPr>
          <p:cNvPr id="6" name="TextBox 5">
            <a:extLst>
              <a:ext uri="{FF2B5EF4-FFF2-40B4-BE49-F238E27FC236}">
                <a16:creationId xmlns:a16="http://schemas.microsoft.com/office/drawing/2014/main" id="{98143C82-7ADE-4212-A0EF-29088CCBF23A}"/>
              </a:ext>
            </a:extLst>
          </p:cNvPr>
          <p:cNvSpPr txBox="1"/>
          <p:nvPr/>
        </p:nvSpPr>
        <p:spPr>
          <a:xfrm>
            <a:off x="673915" y="728755"/>
            <a:ext cx="184731" cy="646331"/>
          </a:xfrm>
          <a:prstGeom prst="rect">
            <a:avLst/>
          </a:prstGeom>
          <a:noFill/>
        </p:spPr>
        <p:txBody>
          <a:bodyPr wrap="none" rtlCol="0">
            <a:spAutoFit/>
          </a:bodyPr>
          <a:lstStyle/>
          <a:p>
            <a:endParaRPr lang="en-IN" sz="3600" b="1" dirty="0">
              <a:solidFill>
                <a:schemeClr val="bg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7A43920-DA46-4E79-A28E-B02C694C0C92}"/>
              </a:ext>
            </a:extLst>
          </p:cNvPr>
          <p:cNvSpPr txBox="1"/>
          <p:nvPr/>
        </p:nvSpPr>
        <p:spPr>
          <a:xfrm>
            <a:off x="1157057" y="758766"/>
            <a:ext cx="184731" cy="707886"/>
          </a:xfrm>
          <a:prstGeom prst="rect">
            <a:avLst/>
          </a:prstGeom>
          <a:noFill/>
        </p:spPr>
        <p:txBody>
          <a:bodyPr wrap="none" rtlCol="0">
            <a:spAutoFit/>
          </a:bodyPr>
          <a:lstStyle/>
          <a:p>
            <a:endParaRPr lang="en-IN" sz="4000" b="1" dirty="0">
              <a:solidFill>
                <a:schemeClr val="bg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8C7006B-5E20-4E06-8766-36477A0B68AE}"/>
              </a:ext>
            </a:extLst>
          </p:cNvPr>
          <p:cNvSpPr/>
          <p:nvPr/>
        </p:nvSpPr>
        <p:spPr>
          <a:xfrm>
            <a:off x="1249422" y="1051920"/>
            <a:ext cx="6862947" cy="1200329"/>
          </a:xfrm>
          <a:prstGeom prst="rect">
            <a:avLst/>
          </a:prstGeom>
        </p:spPr>
        <p:txBody>
          <a:bodyPr wrap="square">
            <a:spAutoFit/>
          </a:bodyPr>
          <a:lstStyle/>
          <a:p>
            <a:endParaRPr lang="en-IN" sz="2400" b="1" dirty="0">
              <a:solidFill>
                <a:schemeClr val="bg1"/>
              </a:solidFill>
              <a:latin typeface="Times New Roman" panose="02020603050405020304" pitchFamily="18" charset="0"/>
              <a:cs typeface="Times New Roman" panose="02020603050405020304" pitchFamily="18" charset="0"/>
            </a:endParaRPr>
          </a:p>
          <a:p>
            <a:endParaRPr lang="en-IN" sz="2400" b="1" dirty="0">
              <a:solidFill>
                <a:schemeClr val="bg1"/>
              </a:solidFill>
              <a:latin typeface="Times New Roman" panose="02020603050405020304" pitchFamily="18" charset="0"/>
              <a:cs typeface="Times New Roman" panose="02020603050405020304" pitchFamily="18" charset="0"/>
            </a:endParaRPr>
          </a:p>
          <a:p>
            <a:r>
              <a:rPr lang="en-IN" sz="2400" b="1" dirty="0">
                <a:solidFill>
                  <a:schemeClr val="bg1"/>
                </a:solidFill>
                <a:latin typeface="Times New Roman" panose="02020603050405020304" pitchFamily="18" charset="0"/>
                <a:cs typeface="Times New Roman" panose="02020603050405020304" pitchFamily="18" charset="0"/>
              </a:rPr>
              <a:t> </a:t>
            </a:r>
          </a:p>
        </p:txBody>
      </p:sp>
      <p:pic>
        <p:nvPicPr>
          <p:cNvPr id="14" name="Picture 13">
            <a:extLst>
              <a:ext uri="{FF2B5EF4-FFF2-40B4-BE49-F238E27FC236}">
                <a16:creationId xmlns:a16="http://schemas.microsoft.com/office/drawing/2014/main" id="{CB607D4D-A8E9-49B9-A56C-BD2D18A18D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280" y="508018"/>
            <a:ext cx="3952677" cy="900955"/>
          </a:xfrm>
          <a:prstGeom prst="rect">
            <a:avLst/>
          </a:prstGeom>
        </p:spPr>
      </p:pic>
      <p:sp>
        <p:nvSpPr>
          <p:cNvPr id="3" name="Rectangle 2">
            <a:extLst>
              <a:ext uri="{FF2B5EF4-FFF2-40B4-BE49-F238E27FC236}">
                <a16:creationId xmlns:a16="http://schemas.microsoft.com/office/drawing/2014/main" id="{6ADD9ED5-A619-42AC-8866-23632E44142E}"/>
              </a:ext>
            </a:extLst>
          </p:cNvPr>
          <p:cNvSpPr/>
          <p:nvPr/>
        </p:nvSpPr>
        <p:spPr>
          <a:xfrm>
            <a:off x="951011" y="582178"/>
            <a:ext cx="3493264" cy="646331"/>
          </a:xfrm>
          <a:prstGeom prst="rect">
            <a:avLst/>
          </a:prstGeom>
        </p:spPr>
        <p:txBody>
          <a:bodyPr wrap="none">
            <a:spAutoFit/>
          </a:bodyPr>
          <a:lstStyle/>
          <a:p>
            <a:r>
              <a:rPr lang="en-IN" sz="3600" b="1" u="sng" dirty="0">
                <a:solidFill>
                  <a:schemeClr val="bg1"/>
                </a:solidFill>
                <a:latin typeface="Times New Roman" panose="02020603050405020304" pitchFamily="18" charset="0"/>
                <a:cs typeface="Times New Roman" panose="02020603050405020304" pitchFamily="18" charset="0"/>
              </a:rPr>
              <a:t>COMPONENTS</a:t>
            </a:r>
          </a:p>
        </p:txBody>
      </p:sp>
      <p:pic>
        <p:nvPicPr>
          <p:cNvPr id="17" name="Picture 16">
            <a:extLst>
              <a:ext uri="{FF2B5EF4-FFF2-40B4-BE49-F238E27FC236}">
                <a16:creationId xmlns:a16="http://schemas.microsoft.com/office/drawing/2014/main" id="{88EE12CA-7E1A-4192-8F1E-DF953A3CA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535" y="1596317"/>
            <a:ext cx="10478454" cy="4457822"/>
          </a:xfrm>
          <a:prstGeom prst="rect">
            <a:avLst/>
          </a:prstGeom>
        </p:spPr>
      </p:pic>
      <p:pic>
        <p:nvPicPr>
          <p:cNvPr id="19" name="Picture 18">
            <a:extLst>
              <a:ext uri="{FF2B5EF4-FFF2-40B4-BE49-F238E27FC236}">
                <a16:creationId xmlns:a16="http://schemas.microsoft.com/office/drawing/2014/main" id="{8F2D131F-64F4-4D03-BA18-2EC1646F66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011" y="2010554"/>
            <a:ext cx="4897883" cy="2705520"/>
          </a:xfrm>
          <a:prstGeom prst="rect">
            <a:avLst/>
          </a:prstGeom>
        </p:spPr>
      </p:pic>
      <p:sp>
        <p:nvSpPr>
          <p:cNvPr id="4" name="Rectangle 3">
            <a:extLst>
              <a:ext uri="{FF2B5EF4-FFF2-40B4-BE49-F238E27FC236}">
                <a16:creationId xmlns:a16="http://schemas.microsoft.com/office/drawing/2014/main" id="{DF2300C6-3A08-418B-842A-69A3C1CDCBE9}"/>
              </a:ext>
            </a:extLst>
          </p:cNvPr>
          <p:cNvSpPr/>
          <p:nvPr/>
        </p:nvSpPr>
        <p:spPr>
          <a:xfrm>
            <a:off x="1135681" y="4903418"/>
            <a:ext cx="4852675" cy="523220"/>
          </a:xfrm>
          <a:prstGeom prst="rect">
            <a:avLst/>
          </a:prstGeom>
        </p:spPr>
        <p:txBody>
          <a:bodyPr wrap="none">
            <a:spAutoFit/>
          </a:bodyPr>
          <a:lstStyle/>
          <a:p>
            <a:r>
              <a:rPr lang="en-IN" sz="2800" b="1" dirty="0">
                <a:solidFill>
                  <a:schemeClr val="bg1"/>
                </a:solidFill>
                <a:latin typeface="Times New Roman" panose="02020603050405020304" pitchFamily="18" charset="0"/>
                <a:cs typeface="Times New Roman" panose="02020603050405020304" pitchFamily="18" charset="0"/>
              </a:rPr>
              <a:t>Tubes with Solar Array Panels</a:t>
            </a:r>
          </a:p>
        </p:txBody>
      </p:sp>
      <p:pic>
        <p:nvPicPr>
          <p:cNvPr id="9" name="Picture 8">
            <a:extLst>
              <a:ext uri="{FF2B5EF4-FFF2-40B4-BE49-F238E27FC236}">
                <a16:creationId xmlns:a16="http://schemas.microsoft.com/office/drawing/2014/main" id="{1A9D2F22-6C1B-4811-881E-622BBB9F4627}"/>
              </a:ext>
            </a:extLst>
          </p:cNvPr>
          <p:cNvPicPr>
            <a:picLocks noChangeAspect="1"/>
          </p:cNvPicPr>
          <p:nvPr/>
        </p:nvPicPr>
        <p:blipFill rotWithShape="1">
          <a:blip r:embed="rId6">
            <a:extLst>
              <a:ext uri="{28A0092B-C50C-407E-A947-70E740481C1C}">
                <a14:useLocalDpi xmlns:a14="http://schemas.microsoft.com/office/drawing/2010/main" val="0"/>
              </a:ext>
            </a:extLst>
          </a:blip>
          <a:srcRect b="17338"/>
          <a:stretch/>
        </p:blipFill>
        <p:spPr>
          <a:xfrm>
            <a:off x="6147304" y="2010555"/>
            <a:ext cx="4897883" cy="2705520"/>
          </a:xfrm>
          <a:prstGeom prst="rect">
            <a:avLst/>
          </a:prstGeom>
        </p:spPr>
      </p:pic>
      <p:sp>
        <p:nvSpPr>
          <p:cNvPr id="10" name="TextBox 9">
            <a:extLst>
              <a:ext uri="{FF2B5EF4-FFF2-40B4-BE49-F238E27FC236}">
                <a16:creationId xmlns:a16="http://schemas.microsoft.com/office/drawing/2014/main" id="{0F821AB9-232D-435A-A9B1-9DB3F84BB1CE}"/>
              </a:ext>
            </a:extLst>
          </p:cNvPr>
          <p:cNvSpPr txBox="1"/>
          <p:nvPr/>
        </p:nvSpPr>
        <p:spPr>
          <a:xfrm>
            <a:off x="7714847" y="4868703"/>
            <a:ext cx="1422184" cy="523220"/>
          </a:xfrm>
          <a:prstGeom prst="rect">
            <a:avLst/>
          </a:prstGeom>
          <a:noFill/>
        </p:spPr>
        <p:txBody>
          <a:bodyPr wrap="none" rtlCol="0">
            <a:spAutoFit/>
          </a:bodyPr>
          <a:lstStyle/>
          <a:p>
            <a:r>
              <a:rPr lang="en-IN" sz="2800" b="1" dirty="0">
                <a:solidFill>
                  <a:schemeClr val="bg1"/>
                </a:solidFill>
                <a:latin typeface="Times New Roman" panose="02020603050405020304" pitchFamily="18" charset="0"/>
                <a:cs typeface="Times New Roman" panose="02020603050405020304" pitchFamily="18" charset="0"/>
              </a:rPr>
              <a:t>Capsule</a:t>
            </a:r>
          </a:p>
        </p:txBody>
      </p:sp>
    </p:spTree>
    <p:extLst>
      <p:ext uri="{BB962C8B-B14F-4D97-AF65-F5344CB8AC3E}">
        <p14:creationId xmlns:p14="http://schemas.microsoft.com/office/powerpoint/2010/main" val="79291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anim calcmode="lin" valueType="num">
                                      <p:cBhvr additive="base">
                                        <p:cTn id="35"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3897</TotalTime>
  <Words>270</Words>
  <Application>Microsoft Office PowerPoint</Application>
  <PresentationFormat>Widescreen</PresentationFormat>
  <Paragraphs>121</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Aharoni</vt:lpstr>
      <vt:lpstr>Arial</vt:lpstr>
      <vt:lpstr>Arial Black</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vivek</dc:creator>
  <cp:lastModifiedBy>vivek</cp:lastModifiedBy>
  <cp:revision>186</cp:revision>
  <dcterms:created xsi:type="dcterms:W3CDTF">2021-06-09T06:07:07Z</dcterms:created>
  <dcterms:modified xsi:type="dcterms:W3CDTF">2021-06-19T04:36:08Z</dcterms:modified>
</cp:coreProperties>
</file>